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sldIdLst>
    <p:sldId id="257" r:id="rId2"/>
    <p:sldId id="256" r:id="rId3"/>
    <p:sldId id="303" r:id="rId4"/>
    <p:sldId id="304" r:id="rId5"/>
    <p:sldId id="263" r:id="rId6"/>
    <p:sldId id="264" r:id="rId7"/>
    <p:sldId id="262" r:id="rId8"/>
    <p:sldId id="261" r:id="rId9"/>
    <p:sldId id="266" r:id="rId10"/>
    <p:sldId id="265" r:id="rId11"/>
    <p:sldId id="260" r:id="rId12"/>
    <p:sldId id="267" r:id="rId13"/>
    <p:sldId id="259" r:id="rId14"/>
    <p:sldId id="258" r:id="rId15"/>
    <p:sldId id="305" r:id="rId16"/>
    <p:sldId id="306" r:id="rId17"/>
    <p:sldId id="307" r:id="rId18"/>
    <p:sldId id="284" r:id="rId19"/>
    <p:sldId id="283" r:id="rId20"/>
    <p:sldId id="282" r:id="rId21"/>
    <p:sldId id="281" r:id="rId22"/>
    <p:sldId id="280" r:id="rId23"/>
    <p:sldId id="279" r:id="rId24"/>
    <p:sldId id="275" r:id="rId25"/>
    <p:sldId id="274" r:id="rId26"/>
    <p:sldId id="270" r:id="rId27"/>
    <p:sldId id="273" r:id="rId28"/>
    <p:sldId id="278" r:id="rId29"/>
    <p:sldId id="277" r:id="rId30"/>
    <p:sldId id="276" r:id="rId31"/>
    <p:sldId id="269" r:id="rId32"/>
    <p:sldId id="344" r:id="rId33"/>
    <p:sldId id="308" r:id="rId34"/>
    <p:sldId id="348" r:id="rId35"/>
    <p:sldId id="347" r:id="rId36"/>
    <p:sldId id="346" r:id="rId37"/>
    <p:sldId id="309" r:id="rId38"/>
    <p:sldId id="349" r:id="rId39"/>
    <p:sldId id="345" r:id="rId40"/>
    <p:sldId id="286" r:id="rId41"/>
    <p:sldId id="285" r:id="rId42"/>
    <p:sldId id="287" r:id="rId43"/>
    <p:sldId id="311" r:id="rId44"/>
    <p:sldId id="310" r:id="rId45"/>
    <p:sldId id="289" r:id="rId46"/>
    <p:sldId id="296" r:id="rId47"/>
    <p:sldId id="295" r:id="rId48"/>
    <p:sldId id="294" r:id="rId49"/>
    <p:sldId id="293" r:id="rId50"/>
    <p:sldId id="292" r:id="rId51"/>
    <p:sldId id="351" r:id="rId52"/>
    <p:sldId id="350" r:id="rId53"/>
    <p:sldId id="290" r:id="rId54"/>
    <p:sldId id="354" r:id="rId55"/>
    <p:sldId id="353" r:id="rId56"/>
    <p:sldId id="352" r:id="rId57"/>
    <p:sldId id="291" r:id="rId58"/>
    <p:sldId id="356" r:id="rId59"/>
    <p:sldId id="355" r:id="rId60"/>
    <p:sldId id="322" r:id="rId61"/>
    <p:sldId id="321" r:id="rId62"/>
    <p:sldId id="320" r:id="rId63"/>
    <p:sldId id="319" r:id="rId64"/>
    <p:sldId id="297" r:id="rId65"/>
    <p:sldId id="312" r:id="rId66"/>
    <p:sldId id="316" r:id="rId67"/>
    <p:sldId id="313" r:id="rId68"/>
    <p:sldId id="317" r:id="rId69"/>
    <p:sldId id="314" r:id="rId70"/>
    <p:sldId id="318" r:id="rId71"/>
    <p:sldId id="315" r:id="rId72"/>
    <p:sldId id="323" r:id="rId73"/>
    <p:sldId id="361" r:id="rId74"/>
    <p:sldId id="360" r:id="rId75"/>
    <p:sldId id="359" r:id="rId76"/>
    <p:sldId id="358" r:id="rId77"/>
    <p:sldId id="357" r:id="rId78"/>
    <p:sldId id="299" r:id="rId79"/>
    <p:sldId id="364" r:id="rId80"/>
    <p:sldId id="363" r:id="rId81"/>
    <p:sldId id="362" r:id="rId82"/>
    <p:sldId id="298" r:id="rId83"/>
    <p:sldId id="368" r:id="rId84"/>
    <p:sldId id="367" r:id="rId85"/>
    <p:sldId id="366" r:id="rId86"/>
    <p:sldId id="365" r:id="rId87"/>
    <p:sldId id="300" r:id="rId88"/>
    <p:sldId id="379" r:id="rId89"/>
    <p:sldId id="378" r:id="rId90"/>
    <p:sldId id="377" r:id="rId91"/>
    <p:sldId id="376" r:id="rId92"/>
    <p:sldId id="375" r:id="rId93"/>
    <p:sldId id="374" r:id="rId94"/>
    <p:sldId id="373" r:id="rId95"/>
    <p:sldId id="371" r:id="rId96"/>
    <p:sldId id="370" r:id="rId97"/>
    <p:sldId id="369" r:id="rId98"/>
    <p:sldId id="302" r:id="rId99"/>
    <p:sldId id="382" r:id="rId100"/>
    <p:sldId id="381" r:id="rId101"/>
    <p:sldId id="380" r:id="rId102"/>
    <p:sldId id="324" r:id="rId103"/>
    <p:sldId id="383" r:id="rId104"/>
    <p:sldId id="301" r:id="rId105"/>
    <p:sldId id="329" r:id="rId106"/>
    <p:sldId id="328" r:id="rId107"/>
    <p:sldId id="327" r:id="rId108"/>
    <p:sldId id="326" r:id="rId109"/>
    <p:sldId id="325" r:id="rId110"/>
    <p:sldId id="330" r:id="rId111"/>
    <p:sldId id="332" r:id="rId112"/>
    <p:sldId id="333" r:id="rId113"/>
    <p:sldId id="334" r:id="rId114"/>
    <p:sldId id="336" r:id="rId115"/>
    <p:sldId id="335" r:id="rId116"/>
    <p:sldId id="337" r:id="rId117"/>
    <p:sldId id="331" r:id="rId118"/>
    <p:sldId id="338" r:id="rId119"/>
    <p:sldId id="386" r:id="rId120"/>
    <p:sldId id="385" r:id="rId121"/>
    <p:sldId id="384" r:id="rId122"/>
    <p:sldId id="339" r:id="rId123"/>
    <p:sldId id="387" r:id="rId124"/>
    <p:sldId id="341" r:id="rId125"/>
    <p:sldId id="342" r:id="rId126"/>
    <p:sldId id="340" r:id="rId127"/>
    <p:sldId id="398" r:id="rId128"/>
    <p:sldId id="397" r:id="rId129"/>
    <p:sldId id="396" r:id="rId130"/>
    <p:sldId id="395" r:id="rId131"/>
    <p:sldId id="394" r:id="rId132"/>
    <p:sldId id="393" r:id="rId133"/>
    <p:sldId id="390" r:id="rId134"/>
    <p:sldId id="392" r:id="rId135"/>
    <p:sldId id="389" r:id="rId136"/>
    <p:sldId id="391" r:id="rId137"/>
    <p:sldId id="388" r:id="rId138"/>
    <p:sldId id="343" r:id="rId139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FDF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176C09-32F7-4436-8C17-A129F3CBD5D5}" v="2196" dt="2020-12-03T20:44:59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660"/>
  </p:normalViewPr>
  <p:slideViewPr>
    <p:cSldViewPr snapToGrid="0">
      <p:cViewPr varScale="1">
        <p:scale>
          <a:sx n="67" d="100"/>
          <a:sy n="67" d="100"/>
        </p:scale>
        <p:origin x="3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a Korneva" userId="e62070071816427d" providerId="LiveId" clId="{22176C09-32F7-4436-8C17-A129F3CBD5D5}"/>
    <pc:docChg chg="undo custSel mod addSld delSld modSld sldOrd">
      <pc:chgData name="Evgenia Korneva" userId="e62070071816427d" providerId="LiveId" clId="{22176C09-32F7-4436-8C17-A129F3CBD5D5}" dt="2020-12-03T20:44:59.675" v="5664" actId="20577"/>
      <pc:docMkLst>
        <pc:docMk/>
      </pc:docMkLst>
      <pc:sldChg chg="modSp">
        <pc:chgData name="Evgenia Korneva" userId="e62070071816427d" providerId="LiveId" clId="{22176C09-32F7-4436-8C17-A129F3CBD5D5}" dt="2020-12-03T05:26:40.659" v="5117" actId="403"/>
        <pc:sldMkLst>
          <pc:docMk/>
          <pc:sldMk cId="1130976599" sldId="256"/>
        </pc:sldMkLst>
        <pc:spChg chg="mod">
          <ac:chgData name="Evgenia Korneva" userId="e62070071816427d" providerId="LiveId" clId="{22176C09-32F7-4436-8C17-A129F3CBD5D5}" dt="2020-12-03T05:26:40.659" v="5117" actId="403"/>
          <ac:spMkLst>
            <pc:docMk/>
            <pc:sldMk cId="1130976599" sldId="256"/>
            <ac:spMk id="5" creationId="{D76C8A5E-E0F7-4932-9E6E-E4BEC4DF7318}"/>
          </ac:spMkLst>
        </pc:spChg>
      </pc:sldChg>
      <pc:sldChg chg="addSp delSp del">
        <pc:chgData name="Evgenia Korneva" userId="e62070071816427d" providerId="LiveId" clId="{22176C09-32F7-4436-8C17-A129F3CBD5D5}" dt="2020-12-02T23:30:08.190" v="2762" actId="2696"/>
        <pc:sldMkLst>
          <pc:docMk/>
          <pc:sldMk cId="84231077" sldId="268"/>
        </pc:sldMkLst>
        <pc:picChg chg="add del">
          <ac:chgData name="Evgenia Korneva" userId="e62070071816427d" providerId="LiveId" clId="{22176C09-32F7-4436-8C17-A129F3CBD5D5}" dt="2020-12-02T13:44:38.701" v="210"/>
          <ac:picMkLst>
            <pc:docMk/>
            <pc:sldMk cId="84231077" sldId="268"/>
            <ac:picMk id="10" creationId="{FAD042F0-0B44-4510-BE05-F9815D4E98D7}"/>
          </ac:picMkLst>
        </pc:picChg>
      </pc:sldChg>
      <pc:sldChg chg="add del">
        <pc:chgData name="Evgenia Korneva" userId="e62070071816427d" providerId="LiveId" clId="{22176C09-32F7-4436-8C17-A129F3CBD5D5}" dt="2020-12-03T05:55:14.790" v="5371" actId="2696"/>
        <pc:sldMkLst>
          <pc:docMk/>
          <pc:sldMk cId="199943318" sldId="272"/>
        </pc:sldMkLst>
      </pc:sldChg>
      <pc:sldChg chg="del">
        <pc:chgData name="Evgenia Korneva" userId="e62070071816427d" providerId="LiveId" clId="{22176C09-32F7-4436-8C17-A129F3CBD5D5}" dt="2020-12-03T05:35:27.603" v="5143" actId="2696"/>
        <pc:sldMkLst>
          <pc:docMk/>
          <pc:sldMk cId="3406859709" sldId="272"/>
        </pc:sldMkLst>
      </pc:sldChg>
      <pc:sldChg chg="modSp">
        <pc:chgData name="Evgenia Korneva" userId="e62070071816427d" providerId="LiveId" clId="{22176C09-32F7-4436-8C17-A129F3CBD5D5}" dt="2020-12-03T05:32:54.447" v="5123" actId="20577"/>
        <pc:sldMkLst>
          <pc:docMk/>
          <pc:sldMk cId="73374157" sldId="277"/>
        </pc:sldMkLst>
        <pc:spChg chg="mod">
          <ac:chgData name="Evgenia Korneva" userId="e62070071816427d" providerId="LiveId" clId="{22176C09-32F7-4436-8C17-A129F3CBD5D5}" dt="2020-12-03T05:32:54.447" v="5123" actId="20577"/>
          <ac:spMkLst>
            <pc:docMk/>
            <pc:sldMk cId="73374157" sldId="277"/>
            <ac:spMk id="6" creationId="{2F62428D-2AE3-442B-9C42-85F785EBB927}"/>
          </ac:spMkLst>
        </pc:spChg>
      </pc:sldChg>
      <pc:sldChg chg="add">
        <pc:chgData name="Evgenia Korneva" userId="e62070071816427d" providerId="LiveId" clId="{22176C09-32F7-4436-8C17-A129F3CBD5D5}" dt="2020-12-03T05:34:27.683" v="5135"/>
        <pc:sldMkLst>
          <pc:docMk/>
          <pc:sldMk cId="2268481477" sldId="279"/>
        </pc:sldMkLst>
      </pc:sldChg>
      <pc:sldChg chg="del">
        <pc:chgData name="Evgenia Korneva" userId="e62070071816427d" providerId="LiveId" clId="{22176C09-32F7-4436-8C17-A129F3CBD5D5}" dt="2020-12-03T05:34:18.910" v="5133" actId="2696"/>
        <pc:sldMkLst>
          <pc:docMk/>
          <pc:sldMk cId="3343683561" sldId="279"/>
        </pc:sldMkLst>
      </pc:sldChg>
      <pc:sldChg chg="del">
        <pc:chgData name="Evgenia Korneva" userId="e62070071816427d" providerId="LiveId" clId="{22176C09-32F7-4436-8C17-A129F3CBD5D5}" dt="2020-12-03T05:34:18.959" v="5134" actId="2696"/>
        <pc:sldMkLst>
          <pc:docMk/>
          <pc:sldMk cId="159812802" sldId="280"/>
        </pc:sldMkLst>
      </pc:sldChg>
      <pc:sldChg chg="add">
        <pc:chgData name="Evgenia Korneva" userId="e62070071816427d" providerId="LiveId" clId="{22176C09-32F7-4436-8C17-A129F3CBD5D5}" dt="2020-12-03T05:34:27.683" v="5135"/>
        <pc:sldMkLst>
          <pc:docMk/>
          <pc:sldMk cId="3985641471" sldId="280"/>
        </pc:sldMkLst>
      </pc:sldChg>
      <pc:sldChg chg="add ord">
        <pc:chgData name="Evgenia Korneva" userId="e62070071816427d" providerId="LiveId" clId="{22176C09-32F7-4436-8C17-A129F3CBD5D5}" dt="2020-12-03T05:35:01.094" v="5140"/>
        <pc:sldMkLst>
          <pc:docMk/>
          <pc:sldMk cId="3480419439" sldId="281"/>
        </pc:sldMkLst>
      </pc:sldChg>
      <pc:sldChg chg="add del">
        <pc:chgData name="Evgenia Korneva" userId="e62070071816427d" providerId="LiveId" clId="{22176C09-32F7-4436-8C17-A129F3CBD5D5}" dt="2020-12-03T05:34:44.173" v="5138" actId="2696"/>
        <pc:sldMkLst>
          <pc:docMk/>
          <pc:sldMk cId="3938897395" sldId="281"/>
        </pc:sldMkLst>
      </pc:sldChg>
      <pc:sldChg chg="del">
        <pc:chgData name="Evgenia Korneva" userId="e62070071816427d" providerId="LiveId" clId="{22176C09-32F7-4436-8C17-A129F3CBD5D5}" dt="2020-12-02T18:36:59.303" v="253" actId="2696"/>
        <pc:sldMkLst>
          <pc:docMk/>
          <pc:sldMk cId="2186056801" sldId="282"/>
        </pc:sldMkLst>
      </pc:sldChg>
      <pc:sldChg chg="add">
        <pc:chgData name="Evgenia Korneva" userId="e62070071816427d" providerId="LiveId" clId="{22176C09-32F7-4436-8C17-A129F3CBD5D5}" dt="2020-12-03T05:30:06.346" v="5121"/>
        <pc:sldMkLst>
          <pc:docMk/>
          <pc:sldMk cId="2455110415" sldId="282"/>
        </pc:sldMkLst>
      </pc:sldChg>
      <pc:sldChg chg="add del">
        <pc:chgData name="Evgenia Korneva" userId="e62070071816427d" providerId="LiveId" clId="{22176C09-32F7-4436-8C17-A129F3CBD5D5}" dt="2020-12-03T05:30:00.516" v="5120" actId="2696"/>
        <pc:sldMkLst>
          <pc:docMk/>
          <pc:sldMk cId="2686493637" sldId="282"/>
        </pc:sldMkLst>
      </pc:sldChg>
      <pc:sldChg chg="addSp delSp modSp add">
        <pc:chgData name="Evgenia Korneva" userId="e62070071816427d" providerId="LiveId" clId="{22176C09-32F7-4436-8C17-A129F3CBD5D5}" dt="2020-12-02T13:44:31.989" v="208" actId="242"/>
        <pc:sldMkLst>
          <pc:docMk/>
          <pc:sldMk cId="1190266967" sldId="283"/>
        </pc:sldMkLst>
        <pc:spChg chg="del">
          <ac:chgData name="Evgenia Korneva" userId="e62070071816427d" providerId="LiveId" clId="{22176C09-32F7-4436-8C17-A129F3CBD5D5}" dt="2020-12-02T13:42:46.429" v="1"/>
          <ac:spMkLst>
            <pc:docMk/>
            <pc:sldMk cId="1190266967" sldId="283"/>
            <ac:spMk id="2" creationId="{F99A2B05-FBFB-478A-BF3B-C91423AB55E9}"/>
          </ac:spMkLst>
        </pc:spChg>
        <pc:spChg chg="del">
          <ac:chgData name="Evgenia Korneva" userId="e62070071816427d" providerId="LiveId" clId="{22176C09-32F7-4436-8C17-A129F3CBD5D5}" dt="2020-12-02T13:42:46.429" v="1"/>
          <ac:spMkLst>
            <pc:docMk/>
            <pc:sldMk cId="1190266967" sldId="283"/>
            <ac:spMk id="3" creationId="{7B86CF18-4429-499D-93BC-F4810449AFE1}"/>
          </ac:spMkLst>
        </pc:spChg>
        <pc:spChg chg="add mod">
          <ac:chgData name="Evgenia Korneva" userId="e62070071816427d" providerId="LiveId" clId="{22176C09-32F7-4436-8C17-A129F3CBD5D5}" dt="2020-12-02T13:42:59.948" v="13" actId="113"/>
          <ac:spMkLst>
            <pc:docMk/>
            <pc:sldMk cId="1190266967" sldId="283"/>
            <ac:spMk id="5" creationId="{B324B7C3-2E76-42C4-8FAB-91016AE9DCEF}"/>
          </ac:spMkLst>
        </pc:spChg>
        <pc:spChg chg="add mod">
          <ac:chgData name="Evgenia Korneva" userId="e62070071816427d" providerId="LiveId" clId="{22176C09-32F7-4436-8C17-A129F3CBD5D5}" dt="2020-12-02T13:44:31.989" v="208" actId="242"/>
          <ac:spMkLst>
            <pc:docMk/>
            <pc:sldMk cId="1190266967" sldId="283"/>
            <ac:spMk id="6" creationId="{54453E15-F4B6-4030-8A83-F1EDE074B6DF}"/>
          </ac:spMkLst>
        </pc:spChg>
        <pc:spChg chg="add del mod">
          <ac:chgData name="Evgenia Korneva" userId="e62070071816427d" providerId="LiveId" clId="{22176C09-32F7-4436-8C17-A129F3CBD5D5}" dt="2020-12-02T13:42:52.177" v="2"/>
          <ac:spMkLst>
            <pc:docMk/>
            <pc:sldMk cId="1190266967" sldId="283"/>
            <ac:spMk id="7" creationId="{3B4A6570-F8DB-4C7A-A3C8-A0CEF3A402F0}"/>
          </ac:spMkLst>
        </pc:spChg>
        <pc:picChg chg="add mod modCrop">
          <ac:chgData name="Evgenia Korneva" userId="e62070071816427d" providerId="LiveId" clId="{22176C09-32F7-4436-8C17-A129F3CBD5D5}" dt="2020-12-02T13:44:05.273" v="141" actId="1076"/>
          <ac:picMkLst>
            <pc:docMk/>
            <pc:sldMk cId="1190266967" sldId="283"/>
            <ac:picMk id="8" creationId="{7E059E39-3E41-4FB6-A4FE-2DC241808A2C}"/>
          </ac:picMkLst>
        </pc:picChg>
      </pc:sldChg>
      <pc:sldChg chg="modSp add">
        <pc:chgData name="Evgenia Korneva" userId="e62070071816427d" providerId="LiveId" clId="{22176C09-32F7-4436-8C17-A129F3CBD5D5}" dt="2020-12-02T23:37:24.173" v="2876" actId="20577"/>
        <pc:sldMkLst>
          <pc:docMk/>
          <pc:sldMk cId="457105951" sldId="284"/>
        </pc:sldMkLst>
        <pc:spChg chg="mod">
          <ac:chgData name="Evgenia Korneva" userId="e62070071816427d" providerId="LiveId" clId="{22176C09-32F7-4436-8C17-A129F3CBD5D5}" dt="2020-12-02T23:37:24.173" v="2876" actId="20577"/>
          <ac:spMkLst>
            <pc:docMk/>
            <pc:sldMk cId="457105951" sldId="284"/>
            <ac:spMk id="6" creationId="{54453E15-F4B6-4030-8A83-F1EDE074B6DF}"/>
          </ac:spMkLst>
        </pc:spChg>
      </pc:sldChg>
      <pc:sldChg chg="add">
        <pc:chgData name="Evgenia Korneva" userId="e62070071816427d" providerId="LiveId" clId="{22176C09-32F7-4436-8C17-A129F3CBD5D5}" dt="2020-12-03T05:35:31.208" v="5144"/>
        <pc:sldMkLst>
          <pc:docMk/>
          <pc:sldMk cId="3362705304" sldId="285"/>
        </pc:sldMkLst>
      </pc:sldChg>
      <pc:sldChg chg="modSp add del">
        <pc:chgData name="Evgenia Korneva" userId="e62070071816427d" providerId="LiveId" clId="{22176C09-32F7-4436-8C17-A129F3CBD5D5}" dt="2020-12-03T05:35:27.594" v="5142" actId="2696"/>
        <pc:sldMkLst>
          <pc:docMk/>
          <pc:sldMk cId="4211195200" sldId="285"/>
        </pc:sldMkLst>
        <pc:spChg chg="mod">
          <ac:chgData name="Evgenia Korneva" userId="e62070071816427d" providerId="LiveId" clId="{22176C09-32F7-4436-8C17-A129F3CBD5D5}" dt="2020-12-02T18:28:44.162" v="214" actId="207"/>
          <ac:spMkLst>
            <pc:docMk/>
            <pc:sldMk cId="4211195200" sldId="285"/>
            <ac:spMk id="3" creationId="{CE2228D7-8DB5-470B-8D1B-D87A17A7FF7D}"/>
          </ac:spMkLst>
        </pc:spChg>
      </pc:sldChg>
      <pc:sldChg chg="modSp add del">
        <pc:chgData name="Evgenia Korneva" userId="e62070071816427d" providerId="LiveId" clId="{22176C09-32F7-4436-8C17-A129F3CBD5D5}" dt="2020-12-03T05:35:27.582" v="5141" actId="2696"/>
        <pc:sldMkLst>
          <pc:docMk/>
          <pc:sldMk cId="236492070" sldId="286"/>
        </pc:sldMkLst>
        <pc:spChg chg="mod">
          <ac:chgData name="Evgenia Korneva" userId="e62070071816427d" providerId="LiveId" clId="{22176C09-32F7-4436-8C17-A129F3CBD5D5}" dt="2020-12-02T18:28:53.078" v="216" actId="207"/>
          <ac:spMkLst>
            <pc:docMk/>
            <pc:sldMk cId="236492070" sldId="286"/>
            <ac:spMk id="3" creationId="{CE2228D7-8DB5-470B-8D1B-D87A17A7FF7D}"/>
          </ac:spMkLst>
        </pc:spChg>
      </pc:sldChg>
      <pc:sldChg chg="add">
        <pc:chgData name="Evgenia Korneva" userId="e62070071816427d" providerId="LiveId" clId="{22176C09-32F7-4436-8C17-A129F3CBD5D5}" dt="2020-12-03T05:35:31.208" v="5144"/>
        <pc:sldMkLst>
          <pc:docMk/>
          <pc:sldMk cId="3223768858" sldId="286"/>
        </pc:sldMkLst>
      </pc:sldChg>
      <pc:sldChg chg="addSp delSp modSp add">
        <pc:chgData name="Evgenia Korneva" userId="e62070071816427d" providerId="LiveId" clId="{22176C09-32F7-4436-8C17-A129F3CBD5D5}" dt="2020-12-02T18:57:06.849" v="551" actId="14100"/>
        <pc:sldMkLst>
          <pc:docMk/>
          <pc:sldMk cId="630350675" sldId="287"/>
        </pc:sldMkLst>
        <pc:spChg chg="del">
          <ac:chgData name="Evgenia Korneva" userId="e62070071816427d" providerId="LiveId" clId="{22176C09-32F7-4436-8C17-A129F3CBD5D5}" dt="2020-12-02T18:35:43.060" v="218"/>
          <ac:spMkLst>
            <pc:docMk/>
            <pc:sldMk cId="630350675" sldId="287"/>
            <ac:spMk id="2" creationId="{A14D3769-E389-4095-992D-FE10914BD54C}"/>
          </ac:spMkLst>
        </pc:spChg>
        <pc:spChg chg="del">
          <ac:chgData name="Evgenia Korneva" userId="e62070071816427d" providerId="LiveId" clId="{22176C09-32F7-4436-8C17-A129F3CBD5D5}" dt="2020-12-02T18:35:43.060" v="218"/>
          <ac:spMkLst>
            <pc:docMk/>
            <pc:sldMk cId="630350675" sldId="287"/>
            <ac:spMk id="3" creationId="{11DD374B-7AA8-4E01-8B08-D759B21D03D8}"/>
          </ac:spMkLst>
        </pc:spChg>
        <pc:spChg chg="del">
          <ac:chgData name="Evgenia Korneva" userId="e62070071816427d" providerId="LiveId" clId="{22176C09-32F7-4436-8C17-A129F3CBD5D5}" dt="2020-12-02T18:35:43.060" v="218"/>
          <ac:spMkLst>
            <pc:docMk/>
            <pc:sldMk cId="630350675" sldId="287"/>
            <ac:spMk id="4" creationId="{DF2D9295-E6D0-4C0D-A597-F9C062FB9142}"/>
          </ac:spMkLst>
        </pc:spChg>
        <pc:spChg chg="add mod">
          <ac:chgData name="Evgenia Korneva" userId="e62070071816427d" providerId="LiveId" clId="{22176C09-32F7-4436-8C17-A129F3CBD5D5}" dt="2020-12-02T18:57:06.849" v="551" actId="14100"/>
          <ac:spMkLst>
            <pc:docMk/>
            <pc:sldMk cId="630350675" sldId="287"/>
            <ac:spMk id="6" creationId="{1D4BF4A5-EBD5-45EB-BA49-8DF6B9641FEE}"/>
          </ac:spMkLst>
        </pc:spChg>
        <pc:spChg chg="add del mod">
          <ac:chgData name="Evgenia Korneva" userId="e62070071816427d" providerId="LiveId" clId="{22176C09-32F7-4436-8C17-A129F3CBD5D5}" dt="2020-12-02T18:57:01.190" v="550" actId="478"/>
          <ac:spMkLst>
            <pc:docMk/>
            <pc:sldMk cId="630350675" sldId="287"/>
            <ac:spMk id="7" creationId="{61C4630A-55AE-43FA-81C2-D60372EB0D0F}"/>
          </ac:spMkLst>
        </pc:spChg>
      </pc:sldChg>
      <pc:sldChg chg="addSp delSp modSp add del">
        <pc:chgData name="Evgenia Korneva" userId="e62070071816427d" providerId="LiveId" clId="{22176C09-32F7-4436-8C17-A129F3CBD5D5}" dt="2020-12-03T06:09:01.427" v="5401" actId="2696"/>
        <pc:sldMkLst>
          <pc:docMk/>
          <pc:sldMk cId="538847661" sldId="288"/>
        </pc:sldMkLst>
        <pc:spChg chg="del">
          <ac:chgData name="Evgenia Korneva" userId="e62070071816427d" providerId="LiveId" clId="{22176C09-32F7-4436-8C17-A129F3CBD5D5}" dt="2020-12-02T18:47:30.012" v="469"/>
          <ac:spMkLst>
            <pc:docMk/>
            <pc:sldMk cId="538847661" sldId="288"/>
            <ac:spMk id="2" creationId="{48D71B36-B265-4872-94B1-13900E5C2BC6}"/>
          </ac:spMkLst>
        </pc:spChg>
        <pc:spChg chg="mod">
          <ac:chgData name="Evgenia Korneva" userId="e62070071816427d" providerId="LiveId" clId="{22176C09-32F7-4436-8C17-A129F3CBD5D5}" dt="2020-12-02T18:50:38.454" v="507"/>
          <ac:spMkLst>
            <pc:docMk/>
            <pc:sldMk cId="538847661" sldId="288"/>
            <ac:spMk id="3" creationId="{B59278FE-0DCA-44FF-BE26-FE10EBC2A523}"/>
          </ac:spMkLst>
        </pc:spChg>
        <pc:spChg chg="add mod">
          <ac:chgData name="Evgenia Korneva" userId="e62070071816427d" providerId="LiveId" clId="{22176C09-32F7-4436-8C17-A129F3CBD5D5}" dt="2020-12-02T21:57:34.834" v="795" actId="113"/>
          <ac:spMkLst>
            <pc:docMk/>
            <pc:sldMk cId="538847661" sldId="288"/>
            <ac:spMk id="5" creationId="{94D67EEA-8F26-4B01-AC90-F07A8F5958C3}"/>
          </ac:spMkLst>
        </pc:spChg>
        <pc:spChg chg="add mod">
          <ac:chgData name="Evgenia Korneva" userId="e62070071816427d" providerId="LiveId" clId="{22176C09-32F7-4436-8C17-A129F3CBD5D5}" dt="2020-12-02T18:53:55.719" v="549" actId="1582"/>
          <ac:spMkLst>
            <pc:docMk/>
            <pc:sldMk cId="538847661" sldId="288"/>
            <ac:spMk id="6" creationId="{A9781F12-E706-4A63-ACD0-7A9DF2D14843}"/>
          </ac:spMkLst>
        </pc:spChg>
      </pc:sldChg>
      <pc:sldChg chg="addSp delSp modSp add mod setBg setClrOvrMap">
        <pc:chgData name="Evgenia Korneva" userId="e62070071816427d" providerId="LiveId" clId="{22176C09-32F7-4436-8C17-A129F3CBD5D5}" dt="2020-12-02T23:25:59.924" v="2550" actId="1038"/>
        <pc:sldMkLst>
          <pc:docMk/>
          <pc:sldMk cId="3988635026" sldId="289"/>
        </pc:sldMkLst>
        <pc:spChg chg="mod">
          <ac:chgData name="Evgenia Korneva" userId="e62070071816427d" providerId="LiveId" clId="{22176C09-32F7-4436-8C17-A129F3CBD5D5}" dt="2020-12-02T23:23:57.523" v="2504" actId="26606"/>
          <ac:spMkLst>
            <pc:docMk/>
            <pc:sldMk cId="3988635026" sldId="289"/>
            <ac:spMk id="2" creationId="{E3DFDBBB-8C4C-481E-ABEA-153C605DAB81}"/>
          </ac:spMkLst>
        </pc:spChg>
        <pc:spChg chg="mod">
          <ac:chgData name="Evgenia Korneva" userId="e62070071816427d" providerId="LiveId" clId="{22176C09-32F7-4436-8C17-A129F3CBD5D5}" dt="2020-12-02T23:23:57.523" v="2504" actId="26606"/>
          <ac:spMkLst>
            <pc:docMk/>
            <pc:sldMk cId="3988635026" sldId="289"/>
            <ac:spMk id="3" creationId="{CE2228D7-8DB5-470B-8D1B-D87A17A7FF7D}"/>
          </ac:spMkLst>
        </pc:spChg>
        <pc:spChg chg="mod ord">
          <ac:chgData name="Evgenia Korneva" userId="e62070071816427d" providerId="LiveId" clId="{22176C09-32F7-4436-8C17-A129F3CBD5D5}" dt="2020-12-02T23:23:57.523" v="2504" actId="26606"/>
          <ac:spMkLst>
            <pc:docMk/>
            <pc:sldMk cId="3988635026" sldId="289"/>
            <ac:spMk id="5" creationId="{0E1EA7F7-BA57-4EC8-8027-B1E4C3F71A1D}"/>
          </ac:spMkLst>
        </pc:spChg>
        <pc:spChg chg="add del mod">
          <ac:chgData name="Evgenia Korneva" userId="e62070071816427d" providerId="LiveId" clId="{22176C09-32F7-4436-8C17-A129F3CBD5D5}" dt="2020-12-02T23:23:53.202" v="2501"/>
          <ac:spMkLst>
            <pc:docMk/>
            <pc:sldMk cId="3988635026" sldId="289"/>
            <ac:spMk id="7" creationId="{F1E74892-0E4D-41EB-AD92-F6C48471142D}"/>
          </ac:spMkLst>
        </pc:spChg>
        <pc:spChg chg="add mod">
          <ac:chgData name="Evgenia Korneva" userId="e62070071816427d" providerId="LiveId" clId="{22176C09-32F7-4436-8C17-A129F3CBD5D5}" dt="2020-12-02T23:25:59.924" v="2550" actId="1038"/>
          <ac:spMkLst>
            <pc:docMk/>
            <pc:sldMk cId="3988635026" sldId="289"/>
            <ac:spMk id="11" creationId="{92E0F0E7-F0EC-411D-90C1-09D07B48EF2B}"/>
          </ac:spMkLst>
        </pc:spChg>
        <pc:spChg chg="add del mod">
          <ac:chgData name="Evgenia Korneva" userId="e62070071816427d" providerId="LiveId" clId="{22176C09-32F7-4436-8C17-A129F3CBD5D5}" dt="2020-12-02T23:25:39.956" v="2530" actId="478"/>
          <ac:spMkLst>
            <pc:docMk/>
            <pc:sldMk cId="3988635026" sldId="289"/>
            <ac:spMk id="12" creationId="{B73D85DD-7D5C-49BD-835B-58562DE873EF}"/>
          </ac:spMkLst>
        </pc:spChg>
        <pc:spChg chg="add del">
          <ac:chgData name="Evgenia Korneva" userId="e62070071816427d" providerId="LiveId" clId="{22176C09-32F7-4436-8C17-A129F3CBD5D5}" dt="2020-12-02T23:23:57.523" v="2504" actId="26606"/>
          <ac:spMkLst>
            <pc:docMk/>
            <pc:sldMk cId="3988635026" sldId="289"/>
            <ac:spMk id="15" creationId="{F2B38F72-8FC4-4001-8C67-FA6B86DEC767}"/>
          </ac:spMkLst>
        </pc:spChg>
        <pc:graphicFrameChg chg="add del mod">
          <ac:chgData name="Evgenia Korneva" userId="e62070071816427d" providerId="LiveId" clId="{22176C09-32F7-4436-8C17-A129F3CBD5D5}" dt="2020-12-02T23:23:40.611" v="2500"/>
          <ac:graphicFrameMkLst>
            <pc:docMk/>
            <pc:sldMk cId="3988635026" sldId="289"/>
            <ac:graphicFrameMk id="8" creationId="{AC0A599F-05ED-45A5-855D-D2DC1BAB1C67}"/>
          </ac:graphicFrameMkLst>
        </pc:graphicFrameChg>
        <pc:picChg chg="del">
          <ac:chgData name="Evgenia Korneva" userId="e62070071816427d" providerId="LiveId" clId="{22176C09-32F7-4436-8C17-A129F3CBD5D5}" dt="2020-12-02T18:37:55.298" v="257" actId="478"/>
          <ac:picMkLst>
            <pc:docMk/>
            <pc:sldMk cId="3988635026" sldId="289"/>
            <ac:picMk id="6" creationId="{A5387C79-92B6-4814-BE44-27455502FCA5}"/>
          </ac:picMkLst>
        </pc:picChg>
        <pc:picChg chg="add mod">
          <ac:chgData name="Evgenia Korneva" userId="e62070071816427d" providerId="LiveId" clId="{22176C09-32F7-4436-8C17-A129F3CBD5D5}" dt="2020-12-02T23:23:57.523" v="2504" actId="26606"/>
          <ac:picMkLst>
            <pc:docMk/>
            <pc:sldMk cId="3988635026" sldId="289"/>
            <ac:picMk id="10" creationId="{994A6CBC-C80E-4737-91E5-7E5B0A011685}"/>
          </ac:picMkLst>
        </pc:picChg>
      </pc:sldChg>
      <pc:sldChg chg="modSp add">
        <pc:chgData name="Evgenia Korneva" userId="e62070071816427d" providerId="LiveId" clId="{22176C09-32F7-4436-8C17-A129F3CBD5D5}" dt="2020-12-02T18:40:43.939" v="383" actId="113"/>
        <pc:sldMkLst>
          <pc:docMk/>
          <pc:sldMk cId="2188778152" sldId="290"/>
        </pc:sldMkLst>
        <pc:spChg chg="mod">
          <ac:chgData name="Evgenia Korneva" userId="e62070071816427d" providerId="LiveId" clId="{22176C09-32F7-4436-8C17-A129F3CBD5D5}" dt="2020-12-02T18:40:43.939" v="383" actId="113"/>
          <ac:spMkLst>
            <pc:docMk/>
            <pc:sldMk cId="2188778152" sldId="290"/>
            <ac:spMk id="6" creationId="{2F62428D-2AE3-442B-9C42-85F785EBB927}"/>
          </ac:spMkLst>
        </pc:spChg>
      </pc:sldChg>
      <pc:sldChg chg="addSp delSp modSp add">
        <pc:chgData name="Evgenia Korneva" userId="e62070071816427d" providerId="LiveId" clId="{22176C09-32F7-4436-8C17-A129F3CBD5D5}" dt="2020-12-03T06:09:11.272" v="5404"/>
        <pc:sldMkLst>
          <pc:docMk/>
          <pc:sldMk cId="281004729" sldId="291"/>
        </pc:sldMkLst>
        <pc:spChg chg="mod">
          <ac:chgData name="Evgenia Korneva" userId="e62070071816427d" providerId="LiveId" clId="{22176C09-32F7-4436-8C17-A129F3CBD5D5}" dt="2020-12-02T18:45:06.710" v="444" actId="113"/>
          <ac:spMkLst>
            <pc:docMk/>
            <pc:sldMk cId="281004729" sldId="291"/>
            <ac:spMk id="6" creationId="{2F62428D-2AE3-442B-9C42-85F785EBB927}"/>
          </ac:spMkLst>
        </pc:spChg>
        <pc:spChg chg="add del">
          <ac:chgData name="Evgenia Korneva" userId="e62070071816427d" providerId="LiveId" clId="{22176C09-32F7-4436-8C17-A129F3CBD5D5}" dt="2020-12-03T06:09:11.272" v="5404"/>
          <ac:spMkLst>
            <pc:docMk/>
            <pc:sldMk cId="281004729" sldId="291"/>
            <ac:spMk id="7" creationId="{8A1BD32A-104E-49BF-961B-E87EEF87240F}"/>
          </ac:spMkLst>
        </pc:spChg>
      </pc:sldChg>
      <pc:sldChg chg="addSp delSp modSp add">
        <pc:chgData name="Evgenia Korneva" userId="e62070071816427d" providerId="LiveId" clId="{22176C09-32F7-4436-8C17-A129F3CBD5D5}" dt="2020-12-03T06:06:15.759" v="5382"/>
        <pc:sldMkLst>
          <pc:docMk/>
          <pc:sldMk cId="2945629961" sldId="292"/>
        </pc:sldMkLst>
        <pc:spChg chg="mod">
          <ac:chgData name="Evgenia Korneva" userId="e62070071816427d" providerId="LiveId" clId="{22176C09-32F7-4436-8C17-A129F3CBD5D5}" dt="2020-12-02T18:57:33.123" v="565" actId="113"/>
          <ac:spMkLst>
            <pc:docMk/>
            <pc:sldMk cId="2945629961" sldId="292"/>
            <ac:spMk id="2" creationId="{E017B7E0-67E3-4AEC-AC95-1B36C6C3E9A3}"/>
          </ac:spMkLst>
        </pc:spChg>
        <pc:spChg chg="mod">
          <ac:chgData name="Evgenia Korneva" userId="e62070071816427d" providerId="LiveId" clId="{22176C09-32F7-4436-8C17-A129F3CBD5D5}" dt="2020-12-02T19:04:54.594" v="713" actId="20577"/>
          <ac:spMkLst>
            <pc:docMk/>
            <pc:sldMk cId="2945629961" sldId="292"/>
            <ac:spMk id="3" creationId="{6159CA12-32D2-4D15-9F6D-FFFE596C56C3}"/>
          </ac:spMkLst>
        </pc:spChg>
        <pc:spChg chg="add del mod">
          <ac:chgData name="Evgenia Korneva" userId="e62070071816427d" providerId="LiveId" clId="{22176C09-32F7-4436-8C17-A129F3CBD5D5}" dt="2020-12-02T19:06:22.770" v="769" actId="404"/>
          <ac:spMkLst>
            <pc:docMk/>
            <pc:sldMk cId="2945629961" sldId="292"/>
            <ac:spMk id="4" creationId="{91EF948C-0BB7-4338-B0ED-30E2020A2F27}"/>
          </ac:spMkLst>
        </pc:spChg>
        <pc:spChg chg="add del mod">
          <ac:chgData name="Evgenia Korneva" userId="e62070071816427d" providerId="LiveId" clId="{22176C09-32F7-4436-8C17-A129F3CBD5D5}" dt="2020-12-02T19:05:55.916" v="750"/>
          <ac:spMkLst>
            <pc:docMk/>
            <pc:sldMk cId="2945629961" sldId="292"/>
            <ac:spMk id="6" creationId="{3B61FE40-9777-4C9A-BA21-E6A848A62490}"/>
          </ac:spMkLst>
        </pc:spChg>
        <pc:picChg chg="add del">
          <ac:chgData name="Evgenia Korneva" userId="e62070071816427d" providerId="LiveId" clId="{22176C09-32F7-4436-8C17-A129F3CBD5D5}" dt="2020-12-03T06:06:15.759" v="5382"/>
          <ac:picMkLst>
            <pc:docMk/>
            <pc:sldMk cId="2945629961" sldId="292"/>
            <ac:picMk id="7" creationId="{93231FD4-6EC5-41F4-A551-090C5F261209}"/>
          </ac:picMkLst>
        </pc:picChg>
      </pc:sldChg>
      <pc:sldChg chg="modSp add">
        <pc:chgData name="Evgenia Korneva" userId="e62070071816427d" providerId="LiveId" clId="{22176C09-32F7-4436-8C17-A129F3CBD5D5}" dt="2020-12-02T19:07:05.074" v="771" actId="207"/>
        <pc:sldMkLst>
          <pc:docMk/>
          <pc:sldMk cId="2800580328" sldId="293"/>
        </pc:sldMkLst>
        <pc:spChg chg="mod">
          <ac:chgData name="Evgenia Korneva" userId="e62070071816427d" providerId="LiveId" clId="{22176C09-32F7-4436-8C17-A129F3CBD5D5}" dt="2020-12-02T19:07:05.074" v="771" actId="207"/>
          <ac:spMkLst>
            <pc:docMk/>
            <pc:sldMk cId="2800580328" sldId="293"/>
            <ac:spMk id="4" creationId="{91EF948C-0BB7-4338-B0ED-30E2020A2F27}"/>
          </ac:spMkLst>
        </pc:spChg>
      </pc:sldChg>
      <pc:sldChg chg="modSp add">
        <pc:chgData name="Evgenia Korneva" userId="e62070071816427d" providerId="LiveId" clId="{22176C09-32F7-4436-8C17-A129F3CBD5D5}" dt="2020-12-02T19:07:14.126" v="773" actId="207"/>
        <pc:sldMkLst>
          <pc:docMk/>
          <pc:sldMk cId="690890351" sldId="294"/>
        </pc:sldMkLst>
        <pc:spChg chg="mod">
          <ac:chgData name="Evgenia Korneva" userId="e62070071816427d" providerId="LiveId" clId="{22176C09-32F7-4436-8C17-A129F3CBD5D5}" dt="2020-12-02T19:07:14.126" v="773" actId="207"/>
          <ac:spMkLst>
            <pc:docMk/>
            <pc:sldMk cId="690890351" sldId="294"/>
            <ac:spMk id="3" creationId="{6159CA12-32D2-4D15-9F6D-FFFE596C56C3}"/>
          </ac:spMkLst>
        </pc:spChg>
      </pc:sldChg>
      <pc:sldChg chg="modSp add">
        <pc:chgData name="Evgenia Korneva" userId="e62070071816427d" providerId="LiveId" clId="{22176C09-32F7-4436-8C17-A129F3CBD5D5}" dt="2020-12-02T19:07:23.438" v="775" actId="207"/>
        <pc:sldMkLst>
          <pc:docMk/>
          <pc:sldMk cId="1162350966" sldId="295"/>
        </pc:sldMkLst>
        <pc:spChg chg="mod">
          <ac:chgData name="Evgenia Korneva" userId="e62070071816427d" providerId="LiveId" clId="{22176C09-32F7-4436-8C17-A129F3CBD5D5}" dt="2020-12-02T19:07:23.438" v="775" actId="207"/>
          <ac:spMkLst>
            <pc:docMk/>
            <pc:sldMk cId="1162350966" sldId="295"/>
            <ac:spMk id="4" creationId="{91EF948C-0BB7-4338-B0ED-30E2020A2F27}"/>
          </ac:spMkLst>
        </pc:spChg>
      </pc:sldChg>
      <pc:sldChg chg="modSp add">
        <pc:chgData name="Evgenia Korneva" userId="e62070071816427d" providerId="LiveId" clId="{22176C09-32F7-4436-8C17-A129F3CBD5D5}" dt="2020-12-02T19:07:30.453" v="777" actId="207"/>
        <pc:sldMkLst>
          <pc:docMk/>
          <pc:sldMk cId="2271754831" sldId="296"/>
        </pc:sldMkLst>
        <pc:spChg chg="mod">
          <ac:chgData name="Evgenia Korneva" userId="e62070071816427d" providerId="LiveId" clId="{22176C09-32F7-4436-8C17-A129F3CBD5D5}" dt="2020-12-02T19:07:30.453" v="777" actId="207"/>
          <ac:spMkLst>
            <pc:docMk/>
            <pc:sldMk cId="2271754831" sldId="296"/>
            <ac:spMk id="4" creationId="{91EF948C-0BB7-4338-B0ED-30E2020A2F27}"/>
          </ac:spMkLst>
        </pc:spChg>
      </pc:sldChg>
      <pc:sldChg chg="addSp modSp add">
        <pc:chgData name="Evgenia Korneva" userId="e62070071816427d" providerId="LiveId" clId="{22176C09-32F7-4436-8C17-A129F3CBD5D5}" dt="2020-12-02T22:08:46.814" v="982" actId="207"/>
        <pc:sldMkLst>
          <pc:docMk/>
          <pc:sldMk cId="3747029391" sldId="297"/>
        </pc:sldMkLst>
        <pc:spChg chg="mod">
          <ac:chgData name="Evgenia Korneva" userId="e62070071816427d" providerId="LiveId" clId="{22176C09-32F7-4436-8C17-A129F3CBD5D5}" dt="2020-12-02T22:00:58.086" v="843" actId="6559"/>
          <ac:spMkLst>
            <pc:docMk/>
            <pc:sldMk cId="3747029391" sldId="297"/>
            <ac:spMk id="2" creationId="{9F8F9723-C9A3-4323-B19F-FEA75C1997E5}"/>
          </ac:spMkLst>
        </pc:spChg>
        <pc:spChg chg="mod">
          <ac:chgData name="Evgenia Korneva" userId="e62070071816427d" providerId="LiveId" clId="{22176C09-32F7-4436-8C17-A129F3CBD5D5}" dt="2020-12-02T22:05:34.214" v="903" actId="2711"/>
          <ac:spMkLst>
            <pc:docMk/>
            <pc:sldMk cId="3747029391" sldId="297"/>
            <ac:spMk id="3" creationId="{75F347D8-F48A-434F-922F-A4BD0C97F712}"/>
          </ac:spMkLst>
        </pc:spChg>
        <pc:spChg chg="mod">
          <ac:chgData name="Evgenia Korneva" userId="e62070071816427d" providerId="LiveId" clId="{22176C09-32F7-4436-8C17-A129F3CBD5D5}" dt="2020-12-02T22:08:46.814" v="982" actId="207"/>
          <ac:spMkLst>
            <pc:docMk/>
            <pc:sldMk cId="3747029391" sldId="297"/>
            <ac:spMk id="4" creationId="{A7272A47-F980-4D41-A050-5A9225F7A132}"/>
          </ac:spMkLst>
        </pc:spChg>
        <pc:spChg chg="add mod">
          <ac:chgData name="Evgenia Korneva" userId="e62070071816427d" providerId="LiveId" clId="{22176C09-32F7-4436-8C17-A129F3CBD5D5}" dt="2020-12-02T22:08:36.274" v="981" actId="1076"/>
          <ac:spMkLst>
            <pc:docMk/>
            <pc:sldMk cId="3747029391" sldId="297"/>
            <ac:spMk id="6" creationId="{9C2A7589-04F2-4EFB-B136-41F00DCB84FA}"/>
          </ac:spMkLst>
        </pc:spChg>
      </pc:sldChg>
      <pc:sldChg chg="add del">
        <pc:chgData name="Evgenia Korneva" userId="e62070071816427d" providerId="LiveId" clId="{22176C09-32F7-4436-8C17-A129F3CBD5D5}" dt="2020-12-02T22:09:35.387" v="984" actId="2696"/>
        <pc:sldMkLst>
          <pc:docMk/>
          <pc:sldMk cId="470242022" sldId="298"/>
        </pc:sldMkLst>
      </pc:sldChg>
      <pc:sldChg chg="addSp delSp modSp add">
        <pc:chgData name="Evgenia Korneva" userId="e62070071816427d" providerId="LiveId" clId="{22176C09-32F7-4436-8C17-A129F3CBD5D5}" dt="2020-12-02T23:13:44.800" v="2353" actId="208"/>
        <pc:sldMkLst>
          <pc:docMk/>
          <pc:sldMk cId="2956882680" sldId="298"/>
        </pc:sldMkLst>
        <pc:spChg chg="mod">
          <ac:chgData name="Evgenia Korneva" userId="e62070071816427d" providerId="LiveId" clId="{22176C09-32F7-4436-8C17-A129F3CBD5D5}" dt="2020-12-02T22:10:04.953" v="1027" actId="113"/>
          <ac:spMkLst>
            <pc:docMk/>
            <pc:sldMk cId="2956882680" sldId="298"/>
            <ac:spMk id="2" creationId="{66ED4FAF-9F9A-415F-8900-1E7E1C71BE2F}"/>
          </ac:spMkLst>
        </pc:spChg>
        <pc:spChg chg="del">
          <ac:chgData name="Evgenia Korneva" userId="e62070071816427d" providerId="LiveId" clId="{22176C09-32F7-4436-8C17-A129F3CBD5D5}" dt="2020-12-02T22:10:09.568" v="1028"/>
          <ac:spMkLst>
            <pc:docMk/>
            <pc:sldMk cId="2956882680" sldId="298"/>
            <ac:spMk id="3" creationId="{4823F3FD-40CD-48B0-8FEC-C8AFEBCB69FA}"/>
          </ac:spMkLst>
        </pc:spChg>
        <pc:spChg chg="del">
          <ac:chgData name="Evgenia Korneva" userId="e62070071816427d" providerId="LiveId" clId="{22176C09-32F7-4436-8C17-A129F3CBD5D5}" dt="2020-12-02T22:10:09.568" v="1028"/>
          <ac:spMkLst>
            <pc:docMk/>
            <pc:sldMk cId="2956882680" sldId="298"/>
            <ac:spMk id="4" creationId="{62AC6404-9FC6-4AFE-9D8B-E32A10391C87}"/>
          </ac:spMkLst>
        </pc:spChg>
        <pc:spChg chg="add mod">
          <ac:chgData name="Evgenia Korneva" userId="e62070071816427d" providerId="LiveId" clId="{22176C09-32F7-4436-8C17-A129F3CBD5D5}" dt="2020-12-02T22:10:40.999" v="1057" actId="20577"/>
          <ac:spMkLst>
            <pc:docMk/>
            <pc:sldMk cId="2956882680" sldId="298"/>
            <ac:spMk id="6" creationId="{EE5DE886-73E6-478E-8989-9DF229580E75}"/>
          </ac:spMkLst>
        </pc:spChg>
        <pc:spChg chg="add mod">
          <ac:chgData name="Evgenia Korneva" userId="e62070071816427d" providerId="LiveId" clId="{22176C09-32F7-4436-8C17-A129F3CBD5D5}" dt="2020-12-02T22:20:27.370" v="1547" actId="20577"/>
          <ac:spMkLst>
            <pc:docMk/>
            <pc:sldMk cId="2956882680" sldId="298"/>
            <ac:spMk id="7" creationId="{A1151B54-D417-4F04-95A8-89557E2B3CC9}"/>
          </ac:spMkLst>
        </pc:spChg>
        <pc:spChg chg="add mod">
          <ac:chgData name="Evgenia Korneva" userId="e62070071816427d" providerId="LiveId" clId="{22176C09-32F7-4436-8C17-A129F3CBD5D5}" dt="2020-12-02T22:10:54.710" v="1084" actId="6559"/>
          <ac:spMkLst>
            <pc:docMk/>
            <pc:sldMk cId="2956882680" sldId="298"/>
            <ac:spMk id="8" creationId="{5F791995-54A3-4D03-A4D7-C86B0C29569C}"/>
          </ac:spMkLst>
        </pc:spChg>
        <pc:spChg chg="add mod">
          <ac:chgData name="Evgenia Korneva" userId="e62070071816427d" providerId="LiveId" clId="{22176C09-32F7-4436-8C17-A129F3CBD5D5}" dt="2020-12-02T23:13:21.955" v="2348" actId="113"/>
          <ac:spMkLst>
            <pc:docMk/>
            <pc:sldMk cId="2956882680" sldId="298"/>
            <ac:spMk id="9" creationId="{86B82A71-5D89-491B-980C-59A3C2AB88C8}"/>
          </ac:spMkLst>
        </pc:spChg>
        <pc:spChg chg="add del mod">
          <ac:chgData name="Evgenia Korneva" userId="e62070071816427d" providerId="LiveId" clId="{22176C09-32F7-4436-8C17-A129F3CBD5D5}" dt="2020-12-02T22:27:45.847" v="1789" actId="478"/>
          <ac:spMkLst>
            <pc:docMk/>
            <pc:sldMk cId="2956882680" sldId="298"/>
            <ac:spMk id="10" creationId="{6A71B61F-E275-406C-AD16-3FA19CB2F8ED}"/>
          </ac:spMkLst>
        </pc:spChg>
        <pc:spChg chg="add mod">
          <ac:chgData name="Evgenia Korneva" userId="e62070071816427d" providerId="LiveId" clId="{22176C09-32F7-4436-8C17-A129F3CBD5D5}" dt="2020-12-02T22:10:17.838" v="1029" actId="571"/>
          <ac:spMkLst>
            <pc:docMk/>
            <pc:sldMk cId="2956882680" sldId="298"/>
            <ac:spMk id="11" creationId="{E549A19E-2414-48E2-975C-F4D8A94125E5}"/>
          </ac:spMkLst>
        </pc:spChg>
        <pc:spChg chg="add mod">
          <ac:chgData name="Evgenia Korneva" userId="e62070071816427d" providerId="LiveId" clId="{22176C09-32F7-4436-8C17-A129F3CBD5D5}" dt="2020-12-02T23:13:44.800" v="2353" actId="208"/>
          <ac:spMkLst>
            <pc:docMk/>
            <pc:sldMk cId="2956882680" sldId="298"/>
            <ac:spMk id="12" creationId="{B3D989AA-30E2-472F-9D74-28290D72B545}"/>
          </ac:spMkLst>
        </pc:spChg>
      </pc:sldChg>
      <pc:sldChg chg="addSp modSp add">
        <pc:chgData name="Evgenia Korneva" userId="e62070071816427d" providerId="LiveId" clId="{22176C09-32F7-4436-8C17-A129F3CBD5D5}" dt="2020-12-02T22:16:54.060" v="1372" actId="20577"/>
        <pc:sldMkLst>
          <pc:docMk/>
          <pc:sldMk cId="217844942" sldId="299"/>
        </pc:sldMkLst>
        <pc:spChg chg="mod">
          <ac:chgData name="Evgenia Korneva" userId="e62070071816427d" providerId="LiveId" clId="{22176C09-32F7-4436-8C17-A129F3CBD5D5}" dt="2020-12-02T22:11:31.384" v="1135" actId="113"/>
          <ac:spMkLst>
            <pc:docMk/>
            <pc:sldMk cId="217844942" sldId="299"/>
            <ac:spMk id="2" creationId="{AE4066A4-DC0E-4AE1-A341-067C6C10B6BA}"/>
          </ac:spMkLst>
        </pc:spChg>
        <pc:spChg chg="mod">
          <ac:chgData name="Evgenia Korneva" userId="e62070071816427d" providerId="LiveId" clId="{22176C09-32F7-4436-8C17-A129F3CBD5D5}" dt="2020-12-02T22:16:42.132" v="1361" actId="27636"/>
          <ac:spMkLst>
            <pc:docMk/>
            <pc:sldMk cId="217844942" sldId="299"/>
            <ac:spMk id="3" creationId="{5542D39D-47A2-4BB5-89F7-0112A3F19CA4}"/>
          </ac:spMkLst>
        </pc:spChg>
        <pc:spChg chg="mod">
          <ac:chgData name="Evgenia Korneva" userId="e62070071816427d" providerId="LiveId" clId="{22176C09-32F7-4436-8C17-A129F3CBD5D5}" dt="2020-12-02T22:16:54.060" v="1372" actId="20577"/>
          <ac:spMkLst>
            <pc:docMk/>
            <pc:sldMk cId="217844942" sldId="299"/>
            <ac:spMk id="4" creationId="{69DCB40C-D3C7-4122-B889-6AC067355457}"/>
          </ac:spMkLst>
        </pc:spChg>
        <pc:spChg chg="mod">
          <ac:chgData name="Evgenia Korneva" userId="e62070071816427d" providerId="LiveId" clId="{22176C09-32F7-4436-8C17-A129F3CBD5D5}" dt="2020-12-02T22:15:37.421" v="1300" actId="20577"/>
          <ac:spMkLst>
            <pc:docMk/>
            <pc:sldMk cId="217844942" sldId="299"/>
            <ac:spMk id="8" creationId="{6CA7EC01-3F7A-4A68-BEAF-9C5AAABB1496}"/>
          </ac:spMkLst>
        </pc:spChg>
        <pc:spChg chg="mod">
          <ac:chgData name="Evgenia Korneva" userId="e62070071816427d" providerId="LiveId" clId="{22176C09-32F7-4436-8C17-A129F3CBD5D5}" dt="2020-12-02T22:15:39.953" v="1301" actId="20577"/>
          <ac:spMkLst>
            <pc:docMk/>
            <pc:sldMk cId="217844942" sldId="299"/>
            <ac:spMk id="9" creationId="{A3D4AA56-0110-4D8F-85EC-EC8B232255D8}"/>
          </ac:spMkLst>
        </pc:spChg>
        <pc:spChg chg="add mod">
          <ac:chgData name="Evgenia Korneva" userId="e62070071816427d" providerId="LiveId" clId="{22176C09-32F7-4436-8C17-A129F3CBD5D5}" dt="2020-12-02T22:15:35.016" v="1298" actId="164"/>
          <ac:spMkLst>
            <pc:docMk/>
            <pc:sldMk cId="217844942" sldId="299"/>
            <ac:spMk id="13" creationId="{A8BAA829-B69A-4B87-838F-6AEBF37E2D14}"/>
          </ac:spMkLst>
        </pc:spChg>
        <pc:spChg chg="add mod">
          <ac:chgData name="Evgenia Korneva" userId="e62070071816427d" providerId="LiveId" clId="{22176C09-32F7-4436-8C17-A129F3CBD5D5}" dt="2020-12-02T22:16:01.670" v="1324" actId="20577"/>
          <ac:spMkLst>
            <pc:docMk/>
            <pc:sldMk cId="217844942" sldId="299"/>
            <ac:spMk id="14" creationId="{990648AD-A8D6-4A2D-8FB9-FC21F445BCDB}"/>
          </ac:spMkLst>
        </pc:spChg>
        <pc:grpChg chg="add mod">
          <ac:chgData name="Evgenia Korneva" userId="e62070071816427d" providerId="LiveId" clId="{22176C09-32F7-4436-8C17-A129F3CBD5D5}" dt="2020-12-02T22:15:35.016" v="1298" actId="164"/>
          <ac:grpSpMkLst>
            <pc:docMk/>
            <pc:sldMk cId="217844942" sldId="299"/>
            <ac:grpSpMk id="6" creationId="{968B63CE-D737-49ED-BA00-A03B2DB56D2D}"/>
          </ac:grpSpMkLst>
        </pc:grpChg>
        <pc:grpChg chg="add mod">
          <ac:chgData name="Evgenia Korneva" userId="e62070071816427d" providerId="LiveId" clId="{22176C09-32F7-4436-8C17-A129F3CBD5D5}" dt="2020-12-02T22:15:35.016" v="1298" actId="164"/>
          <ac:grpSpMkLst>
            <pc:docMk/>
            <pc:sldMk cId="217844942" sldId="299"/>
            <ac:grpSpMk id="15" creationId="{6602A07C-BDE0-4722-B870-875E670C6E2C}"/>
          </ac:grpSpMkLst>
        </pc:grpChg>
      </pc:sldChg>
      <pc:sldChg chg="addSp delSp modSp add">
        <pc:chgData name="Evgenia Korneva" userId="e62070071816427d" providerId="LiveId" clId="{22176C09-32F7-4436-8C17-A129F3CBD5D5}" dt="2020-12-03T06:14:28.524" v="5495" actId="20577"/>
        <pc:sldMkLst>
          <pc:docMk/>
          <pc:sldMk cId="242680925" sldId="300"/>
        </pc:sldMkLst>
        <pc:spChg chg="del">
          <ac:chgData name="Evgenia Korneva" userId="e62070071816427d" providerId="LiveId" clId="{22176C09-32F7-4436-8C17-A129F3CBD5D5}" dt="2020-12-02T22:21:05.597" v="1563"/>
          <ac:spMkLst>
            <pc:docMk/>
            <pc:sldMk cId="242680925" sldId="300"/>
            <ac:spMk id="2" creationId="{9C8487FC-52A0-4703-A4BB-730A858C09B7}"/>
          </ac:spMkLst>
        </pc:spChg>
        <pc:spChg chg="del">
          <ac:chgData name="Evgenia Korneva" userId="e62070071816427d" providerId="LiveId" clId="{22176C09-32F7-4436-8C17-A129F3CBD5D5}" dt="2020-12-02T22:21:05.597" v="1563"/>
          <ac:spMkLst>
            <pc:docMk/>
            <pc:sldMk cId="242680925" sldId="300"/>
            <ac:spMk id="3" creationId="{680240F6-499D-4718-BBD4-C1CC38296F03}"/>
          </ac:spMkLst>
        </pc:spChg>
        <pc:spChg chg="del">
          <ac:chgData name="Evgenia Korneva" userId="e62070071816427d" providerId="LiveId" clId="{22176C09-32F7-4436-8C17-A129F3CBD5D5}" dt="2020-12-02T22:21:05.597" v="1563"/>
          <ac:spMkLst>
            <pc:docMk/>
            <pc:sldMk cId="242680925" sldId="300"/>
            <ac:spMk id="4" creationId="{912CD5A4-3CE7-403A-B6E2-C27DF979ECEE}"/>
          </ac:spMkLst>
        </pc:spChg>
        <pc:spChg chg="del">
          <ac:chgData name="Evgenia Korneva" userId="e62070071816427d" providerId="LiveId" clId="{22176C09-32F7-4436-8C17-A129F3CBD5D5}" dt="2020-12-02T22:21:05.597" v="1563"/>
          <ac:spMkLst>
            <pc:docMk/>
            <pc:sldMk cId="242680925" sldId="300"/>
            <ac:spMk id="5" creationId="{B957E879-38FF-4EBE-92DE-F0699FA17F4E}"/>
          </ac:spMkLst>
        </pc:spChg>
        <pc:spChg chg="del">
          <ac:chgData name="Evgenia Korneva" userId="e62070071816427d" providerId="LiveId" clId="{22176C09-32F7-4436-8C17-A129F3CBD5D5}" dt="2020-12-02T22:21:05.597" v="1563"/>
          <ac:spMkLst>
            <pc:docMk/>
            <pc:sldMk cId="242680925" sldId="300"/>
            <ac:spMk id="6" creationId="{1EB1BBB3-2BC4-40E2-8E33-0A7AC39306C0}"/>
          </ac:spMkLst>
        </pc:spChg>
        <pc:spChg chg="add mod">
          <ac:chgData name="Evgenia Korneva" userId="e62070071816427d" providerId="LiveId" clId="{22176C09-32F7-4436-8C17-A129F3CBD5D5}" dt="2020-12-02T22:21:36.478" v="1612" actId="113"/>
          <ac:spMkLst>
            <pc:docMk/>
            <pc:sldMk cId="242680925" sldId="300"/>
            <ac:spMk id="8" creationId="{202497B0-90B4-4027-862E-F1E8278C008F}"/>
          </ac:spMkLst>
        </pc:spChg>
        <pc:spChg chg="add mod">
          <ac:chgData name="Evgenia Korneva" userId="e62070071816427d" providerId="LiveId" clId="{22176C09-32F7-4436-8C17-A129F3CBD5D5}" dt="2020-12-03T06:14:28.524" v="5495" actId="20577"/>
          <ac:spMkLst>
            <pc:docMk/>
            <pc:sldMk cId="242680925" sldId="300"/>
            <ac:spMk id="9" creationId="{43C88B0D-EF89-4395-80C3-812A10A67491}"/>
          </ac:spMkLst>
        </pc:spChg>
        <pc:spChg chg="add mod">
          <ac:chgData name="Evgenia Korneva" userId="e62070071816427d" providerId="LiveId" clId="{22176C09-32F7-4436-8C17-A129F3CBD5D5}" dt="2020-12-02T22:26:30.054" v="1774" actId="20577"/>
          <ac:spMkLst>
            <pc:docMk/>
            <pc:sldMk cId="242680925" sldId="300"/>
            <ac:spMk id="10" creationId="{B884B6F0-E4A0-4F40-AE2D-8FEBA223C362}"/>
          </ac:spMkLst>
        </pc:spChg>
      </pc:sldChg>
      <pc:sldChg chg="modSp add del">
        <pc:chgData name="Evgenia Korneva" userId="e62070071816427d" providerId="LiveId" clId="{22176C09-32F7-4436-8C17-A129F3CBD5D5}" dt="2020-12-02T22:27:35.059" v="1787"/>
        <pc:sldMkLst>
          <pc:docMk/>
          <pc:sldMk cId="856560482" sldId="301"/>
        </pc:sldMkLst>
        <pc:spChg chg="mod">
          <ac:chgData name="Evgenia Korneva" userId="e62070071816427d" providerId="LiveId" clId="{22176C09-32F7-4436-8C17-A129F3CBD5D5}" dt="2020-12-02T22:27:34.152" v="1785" actId="20577"/>
          <ac:spMkLst>
            <pc:docMk/>
            <pc:sldMk cId="856560482" sldId="301"/>
            <ac:spMk id="2" creationId="{66ED4FAF-9F9A-415F-8900-1E7E1C71BE2F}"/>
          </ac:spMkLst>
        </pc:spChg>
        <pc:spChg chg="mod">
          <ac:chgData name="Evgenia Korneva" userId="e62070071816427d" providerId="LiveId" clId="{22176C09-32F7-4436-8C17-A129F3CBD5D5}" dt="2020-12-02T22:27:34.593" v="1786" actId="20577"/>
          <ac:spMkLst>
            <pc:docMk/>
            <pc:sldMk cId="856560482" sldId="301"/>
            <ac:spMk id="10" creationId="{6A71B61F-E275-406C-AD16-3FA19CB2F8ED}"/>
          </ac:spMkLst>
        </pc:spChg>
      </pc:sldChg>
      <pc:sldChg chg="modSp add">
        <pc:chgData name="Evgenia Korneva" userId="e62070071816427d" providerId="LiveId" clId="{22176C09-32F7-4436-8C17-A129F3CBD5D5}" dt="2020-12-03T04:41:28.869" v="3893" actId="20577"/>
        <pc:sldMkLst>
          <pc:docMk/>
          <pc:sldMk cId="3374444011" sldId="301"/>
        </pc:sldMkLst>
        <pc:spChg chg="mod">
          <ac:chgData name="Evgenia Korneva" userId="e62070071816427d" providerId="LiveId" clId="{22176C09-32F7-4436-8C17-A129F3CBD5D5}" dt="2020-12-02T22:28:07.713" v="1800" actId="20577"/>
          <ac:spMkLst>
            <pc:docMk/>
            <pc:sldMk cId="3374444011" sldId="301"/>
            <ac:spMk id="2" creationId="{66ED4FAF-9F9A-415F-8900-1E7E1C71BE2F}"/>
          </ac:spMkLst>
        </pc:spChg>
        <pc:spChg chg="mod">
          <ac:chgData name="Evgenia Korneva" userId="e62070071816427d" providerId="LiveId" clId="{22176C09-32F7-4436-8C17-A129F3CBD5D5}" dt="2020-12-03T04:39:56.163" v="3851" actId="122"/>
          <ac:spMkLst>
            <pc:docMk/>
            <pc:sldMk cId="3374444011" sldId="301"/>
            <ac:spMk id="7" creationId="{A1151B54-D417-4F04-95A8-89557E2B3CC9}"/>
          </ac:spMkLst>
        </pc:spChg>
        <pc:spChg chg="mod">
          <ac:chgData name="Evgenia Korneva" userId="e62070071816427d" providerId="LiveId" clId="{22176C09-32F7-4436-8C17-A129F3CBD5D5}" dt="2020-12-03T04:41:28.869" v="3893" actId="20577"/>
          <ac:spMkLst>
            <pc:docMk/>
            <pc:sldMk cId="3374444011" sldId="301"/>
            <ac:spMk id="9" creationId="{86B82A71-5D89-491B-980C-59A3C2AB88C8}"/>
          </ac:spMkLst>
        </pc:spChg>
        <pc:spChg chg="mod">
          <ac:chgData name="Evgenia Korneva" userId="e62070071816427d" providerId="LiveId" clId="{22176C09-32F7-4436-8C17-A129F3CBD5D5}" dt="2020-12-02T22:27:56.052" v="1792" actId="20577"/>
          <ac:spMkLst>
            <pc:docMk/>
            <pc:sldMk cId="3374444011" sldId="301"/>
            <ac:spMk id="10" creationId="{6A71B61F-E275-406C-AD16-3FA19CB2F8ED}"/>
          </ac:spMkLst>
        </pc:spChg>
      </pc:sldChg>
      <pc:sldChg chg="addSp delSp modSp add">
        <pc:chgData name="Evgenia Korneva" userId="e62070071816427d" providerId="LiveId" clId="{22176C09-32F7-4436-8C17-A129F3CBD5D5}" dt="2020-12-02T23:13:06.488" v="2347" actId="14100"/>
        <pc:sldMkLst>
          <pc:docMk/>
          <pc:sldMk cId="1419365731" sldId="302"/>
        </pc:sldMkLst>
        <pc:spChg chg="del">
          <ac:chgData name="Evgenia Korneva" userId="e62070071816427d" providerId="LiveId" clId="{22176C09-32F7-4436-8C17-A129F3CBD5D5}" dt="2020-12-02T22:59:03.010" v="1871"/>
          <ac:spMkLst>
            <pc:docMk/>
            <pc:sldMk cId="1419365731" sldId="302"/>
            <ac:spMk id="2" creationId="{5756B56A-87E5-450A-A0F0-FD812B561DD3}"/>
          </ac:spMkLst>
        </pc:spChg>
        <pc:spChg chg="del">
          <ac:chgData name="Evgenia Korneva" userId="e62070071816427d" providerId="LiveId" clId="{22176C09-32F7-4436-8C17-A129F3CBD5D5}" dt="2020-12-02T22:59:03.010" v="1871"/>
          <ac:spMkLst>
            <pc:docMk/>
            <pc:sldMk cId="1419365731" sldId="302"/>
            <ac:spMk id="3" creationId="{C913B457-CB9C-4621-B161-F8645F26587A}"/>
          </ac:spMkLst>
        </pc:spChg>
        <pc:spChg chg="del">
          <ac:chgData name="Evgenia Korneva" userId="e62070071816427d" providerId="LiveId" clId="{22176C09-32F7-4436-8C17-A129F3CBD5D5}" dt="2020-12-02T22:59:03.010" v="1871"/>
          <ac:spMkLst>
            <pc:docMk/>
            <pc:sldMk cId="1419365731" sldId="302"/>
            <ac:spMk id="4" creationId="{5B6EFFA1-67A9-4741-B937-A7A500427342}"/>
          </ac:spMkLst>
        </pc:spChg>
        <pc:spChg chg="add del mod">
          <ac:chgData name="Evgenia Korneva" userId="e62070071816427d" providerId="LiveId" clId="{22176C09-32F7-4436-8C17-A129F3CBD5D5}" dt="2020-12-02T22:59:06.157" v="1872"/>
          <ac:spMkLst>
            <pc:docMk/>
            <pc:sldMk cId="1419365731" sldId="302"/>
            <ac:spMk id="6" creationId="{517F9081-5130-4231-90D3-6DEE8F79F40E}"/>
          </ac:spMkLst>
        </pc:spChg>
        <pc:spChg chg="add del mod">
          <ac:chgData name="Evgenia Korneva" userId="e62070071816427d" providerId="LiveId" clId="{22176C09-32F7-4436-8C17-A129F3CBD5D5}" dt="2020-12-02T22:59:06.157" v="1872"/>
          <ac:spMkLst>
            <pc:docMk/>
            <pc:sldMk cId="1419365731" sldId="302"/>
            <ac:spMk id="7" creationId="{E3705F93-0C14-4CF9-ACB2-CC81145DBD51}"/>
          </ac:spMkLst>
        </pc:spChg>
        <pc:spChg chg="add mod">
          <ac:chgData name="Evgenia Korneva" userId="e62070071816427d" providerId="LiveId" clId="{22176C09-32F7-4436-8C17-A129F3CBD5D5}" dt="2020-12-02T23:00:54.128" v="1926"/>
          <ac:spMkLst>
            <pc:docMk/>
            <pc:sldMk cId="1419365731" sldId="302"/>
            <ac:spMk id="8" creationId="{CA7C1200-F50E-46F3-8169-58E926A4D3EE}"/>
          </ac:spMkLst>
        </pc:spChg>
        <pc:spChg chg="add mod">
          <ac:chgData name="Evgenia Korneva" userId="e62070071816427d" providerId="LiveId" clId="{22176C09-32F7-4436-8C17-A129F3CBD5D5}" dt="2020-12-02T23:13:06.488" v="2347" actId="14100"/>
          <ac:spMkLst>
            <pc:docMk/>
            <pc:sldMk cId="1419365731" sldId="302"/>
            <ac:spMk id="9" creationId="{E4297180-96E4-4FDF-8D07-93E1118ABFE8}"/>
          </ac:spMkLst>
        </pc:spChg>
        <pc:spChg chg="add mod">
          <ac:chgData name="Evgenia Korneva" userId="e62070071816427d" providerId="LiveId" clId="{22176C09-32F7-4436-8C17-A129F3CBD5D5}" dt="2020-12-02T23:12:59.387" v="2346" actId="1582"/>
          <ac:spMkLst>
            <pc:docMk/>
            <pc:sldMk cId="1419365731" sldId="302"/>
            <ac:spMk id="10" creationId="{A7A26F0D-70C7-496E-A678-81130E4D7F83}"/>
          </ac:spMkLst>
        </pc:spChg>
      </pc:sldChg>
      <pc:sldChg chg="modSp add">
        <pc:chgData name="Evgenia Korneva" userId="e62070071816427d" providerId="LiveId" clId="{22176C09-32F7-4436-8C17-A129F3CBD5D5}" dt="2020-12-03T05:26:46.219" v="5119" actId="27636"/>
        <pc:sldMkLst>
          <pc:docMk/>
          <pc:sldMk cId="360148162" sldId="303"/>
        </pc:sldMkLst>
        <pc:spChg chg="mod">
          <ac:chgData name="Evgenia Korneva" userId="e62070071816427d" providerId="LiveId" clId="{22176C09-32F7-4436-8C17-A129F3CBD5D5}" dt="2020-12-02T23:26:46.825" v="2560" actId="113"/>
          <ac:spMkLst>
            <pc:docMk/>
            <pc:sldMk cId="360148162" sldId="303"/>
            <ac:spMk id="2" creationId="{74042ADB-5E7E-4A4A-BFEB-9656C21832F9}"/>
          </ac:spMkLst>
        </pc:spChg>
        <pc:spChg chg="mod">
          <ac:chgData name="Evgenia Korneva" userId="e62070071816427d" providerId="LiveId" clId="{22176C09-32F7-4436-8C17-A129F3CBD5D5}" dt="2020-12-03T05:26:46.219" v="5119" actId="27636"/>
          <ac:spMkLst>
            <pc:docMk/>
            <pc:sldMk cId="360148162" sldId="303"/>
            <ac:spMk id="3" creationId="{B36FB8D1-7657-4580-86B4-2E88EEAB29E9}"/>
          </ac:spMkLst>
        </pc:spChg>
      </pc:sldChg>
      <pc:sldChg chg="modSp add del">
        <pc:chgData name="Evgenia Korneva" userId="e62070071816427d" providerId="LiveId" clId="{22176C09-32F7-4436-8C17-A129F3CBD5D5}" dt="2020-12-02T23:19:05.246" v="2496" actId="2696"/>
        <pc:sldMkLst>
          <pc:docMk/>
          <pc:sldMk cId="3662368652" sldId="303"/>
        </pc:sldMkLst>
        <pc:spChg chg="mod">
          <ac:chgData name="Evgenia Korneva" userId="e62070071816427d" providerId="LiveId" clId="{22176C09-32F7-4436-8C17-A129F3CBD5D5}" dt="2020-12-02T23:18:17.602" v="2461" actId="404"/>
          <ac:spMkLst>
            <pc:docMk/>
            <pc:sldMk cId="3662368652" sldId="303"/>
            <ac:spMk id="8" creationId="{202497B0-90B4-4027-862E-F1E8278C008F}"/>
          </ac:spMkLst>
        </pc:spChg>
        <pc:spChg chg="mod">
          <ac:chgData name="Evgenia Korneva" userId="e62070071816427d" providerId="LiveId" clId="{22176C09-32F7-4436-8C17-A129F3CBD5D5}" dt="2020-12-02T23:18:57.464" v="2494" actId="20577"/>
          <ac:spMkLst>
            <pc:docMk/>
            <pc:sldMk cId="3662368652" sldId="303"/>
            <ac:spMk id="9" creationId="{43C88B0D-EF89-4395-80C3-812A10A67491}"/>
          </ac:spMkLst>
        </pc:spChg>
        <pc:spChg chg="mod">
          <ac:chgData name="Evgenia Korneva" userId="e62070071816427d" providerId="LiveId" clId="{22176C09-32F7-4436-8C17-A129F3CBD5D5}" dt="2020-12-02T23:19:02.743" v="2495" actId="6549"/>
          <ac:spMkLst>
            <pc:docMk/>
            <pc:sldMk cId="3662368652" sldId="303"/>
            <ac:spMk id="10" creationId="{B884B6F0-E4A0-4F40-AE2D-8FEBA223C362}"/>
          </ac:spMkLst>
        </pc:spChg>
      </pc:sldChg>
      <pc:sldChg chg="addSp delSp modSp add del">
        <pc:chgData name="Evgenia Korneva" userId="e62070071816427d" providerId="LiveId" clId="{22176C09-32F7-4436-8C17-A129F3CBD5D5}" dt="2020-12-02T23:26:17.094" v="2551" actId="2696"/>
        <pc:sldMkLst>
          <pc:docMk/>
          <pc:sldMk cId="3724561354" sldId="303"/>
        </pc:sldMkLst>
        <pc:spChg chg="del">
          <ac:chgData name="Evgenia Korneva" userId="e62070071816427d" providerId="LiveId" clId="{22176C09-32F7-4436-8C17-A129F3CBD5D5}" dt="2020-12-02T23:19:11.694" v="2498"/>
          <ac:spMkLst>
            <pc:docMk/>
            <pc:sldMk cId="3724561354" sldId="303"/>
            <ac:spMk id="2" creationId="{D333F6A4-547B-4D27-ACCB-E963119CB872}"/>
          </ac:spMkLst>
        </pc:spChg>
        <pc:spChg chg="del">
          <ac:chgData name="Evgenia Korneva" userId="e62070071816427d" providerId="LiveId" clId="{22176C09-32F7-4436-8C17-A129F3CBD5D5}" dt="2020-12-02T23:19:11.694" v="2498"/>
          <ac:spMkLst>
            <pc:docMk/>
            <pc:sldMk cId="3724561354" sldId="303"/>
            <ac:spMk id="3" creationId="{75617CF9-74DB-4FED-AAD0-AAADD207071A}"/>
          </ac:spMkLst>
        </pc:spChg>
        <pc:spChg chg="del">
          <ac:chgData name="Evgenia Korneva" userId="e62070071816427d" providerId="LiveId" clId="{22176C09-32F7-4436-8C17-A129F3CBD5D5}" dt="2020-12-02T23:19:11.694" v="2498"/>
          <ac:spMkLst>
            <pc:docMk/>
            <pc:sldMk cId="3724561354" sldId="303"/>
            <ac:spMk id="4" creationId="{FCB1A313-7AA1-4382-A8DD-5350219AA5AC}"/>
          </ac:spMkLst>
        </pc:spChg>
        <pc:spChg chg="del">
          <ac:chgData name="Evgenia Korneva" userId="e62070071816427d" providerId="LiveId" clId="{22176C09-32F7-4436-8C17-A129F3CBD5D5}" dt="2020-12-02T23:19:11.694" v="2498"/>
          <ac:spMkLst>
            <pc:docMk/>
            <pc:sldMk cId="3724561354" sldId="303"/>
            <ac:spMk id="5" creationId="{034C8323-4249-474F-BF1C-AE6B8B20708B}"/>
          </ac:spMkLst>
        </pc:spChg>
        <pc:spChg chg="del">
          <ac:chgData name="Evgenia Korneva" userId="e62070071816427d" providerId="LiveId" clId="{22176C09-32F7-4436-8C17-A129F3CBD5D5}" dt="2020-12-02T23:19:11.694" v="2498"/>
          <ac:spMkLst>
            <pc:docMk/>
            <pc:sldMk cId="3724561354" sldId="303"/>
            <ac:spMk id="6" creationId="{33482C53-E49E-47DF-B511-7B6EDDF59B56}"/>
          </ac:spMkLst>
        </pc:spChg>
        <pc:spChg chg="add mod">
          <ac:chgData name="Evgenia Korneva" userId="e62070071816427d" providerId="LiveId" clId="{22176C09-32F7-4436-8C17-A129F3CBD5D5}" dt="2020-12-02T23:19:11.694" v="2498"/>
          <ac:spMkLst>
            <pc:docMk/>
            <pc:sldMk cId="3724561354" sldId="303"/>
            <ac:spMk id="8" creationId="{BC1209FD-9DAF-47AD-9FA0-C7ED44A76737}"/>
          </ac:spMkLst>
        </pc:spChg>
        <pc:spChg chg="add mod">
          <ac:chgData name="Evgenia Korneva" userId="e62070071816427d" providerId="LiveId" clId="{22176C09-32F7-4436-8C17-A129F3CBD5D5}" dt="2020-12-02T23:19:11.694" v="2498"/>
          <ac:spMkLst>
            <pc:docMk/>
            <pc:sldMk cId="3724561354" sldId="303"/>
            <ac:spMk id="9" creationId="{478014BA-1AF3-4281-94C5-72534DCFA610}"/>
          </ac:spMkLst>
        </pc:spChg>
      </pc:sldChg>
      <pc:sldChg chg="addSp delSp modSp add">
        <pc:chgData name="Evgenia Korneva" userId="e62070071816427d" providerId="LiveId" clId="{22176C09-32F7-4436-8C17-A129F3CBD5D5}" dt="2020-12-02T23:29:56.498" v="2761" actId="403"/>
        <pc:sldMkLst>
          <pc:docMk/>
          <pc:sldMk cId="416066017" sldId="304"/>
        </pc:sldMkLst>
        <pc:spChg chg="del">
          <ac:chgData name="Evgenia Korneva" userId="e62070071816427d" providerId="LiveId" clId="{22176C09-32F7-4436-8C17-A129F3CBD5D5}" dt="2020-12-02T23:28:36.176" v="2728"/>
          <ac:spMkLst>
            <pc:docMk/>
            <pc:sldMk cId="416066017" sldId="304"/>
            <ac:spMk id="2" creationId="{438639FA-A004-4BAB-A160-614859766173}"/>
          </ac:spMkLst>
        </pc:spChg>
        <pc:spChg chg="del">
          <ac:chgData name="Evgenia Korneva" userId="e62070071816427d" providerId="LiveId" clId="{22176C09-32F7-4436-8C17-A129F3CBD5D5}" dt="2020-12-02T23:28:36.176" v="2728"/>
          <ac:spMkLst>
            <pc:docMk/>
            <pc:sldMk cId="416066017" sldId="304"/>
            <ac:spMk id="3" creationId="{A8B9061F-CF54-45F5-BF3B-519582F0FA0D}"/>
          </ac:spMkLst>
        </pc:spChg>
        <pc:spChg chg="add mod">
          <ac:chgData name="Evgenia Korneva" userId="e62070071816427d" providerId="LiveId" clId="{22176C09-32F7-4436-8C17-A129F3CBD5D5}" dt="2020-12-02T23:29:46.033" v="2754" actId="20577"/>
          <ac:spMkLst>
            <pc:docMk/>
            <pc:sldMk cId="416066017" sldId="304"/>
            <ac:spMk id="5" creationId="{3FD3C54F-0EF3-496A-A376-076552AE7F7F}"/>
          </ac:spMkLst>
        </pc:spChg>
        <pc:spChg chg="add mod">
          <ac:chgData name="Evgenia Korneva" userId="e62070071816427d" providerId="LiveId" clId="{22176C09-32F7-4436-8C17-A129F3CBD5D5}" dt="2020-12-02T23:29:56.498" v="2761" actId="403"/>
          <ac:spMkLst>
            <pc:docMk/>
            <pc:sldMk cId="416066017" sldId="304"/>
            <ac:spMk id="6" creationId="{8ECF30F0-7EE2-4D6E-A296-F73AFD70F0D4}"/>
          </ac:spMkLst>
        </pc:spChg>
      </pc:sldChg>
      <pc:sldChg chg="addSp delSp modSp add">
        <pc:chgData name="Evgenia Korneva" userId="e62070071816427d" providerId="LiveId" clId="{22176C09-32F7-4436-8C17-A129F3CBD5D5}" dt="2020-12-02T23:44:28.938" v="2878" actId="14100"/>
        <pc:sldMkLst>
          <pc:docMk/>
          <pc:sldMk cId="544626462" sldId="305"/>
        </pc:sldMkLst>
        <pc:spChg chg="del">
          <ac:chgData name="Evgenia Korneva" userId="e62070071816427d" providerId="LiveId" clId="{22176C09-32F7-4436-8C17-A129F3CBD5D5}" dt="2020-12-02T23:30:14.462" v="2764"/>
          <ac:spMkLst>
            <pc:docMk/>
            <pc:sldMk cId="544626462" sldId="305"/>
            <ac:spMk id="2" creationId="{85680654-3D94-4D68-973F-9C00908F4E86}"/>
          </ac:spMkLst>
        </pc:spChg>
        <pc:spChg chg="del">
          <ac:chgData name="Evgenia Korneva" userId="e62070071816427d" providerId="LiveId" clId="{22176C09-32F7-4436-8C17-A129F3CBD5D5}" dt="2020-12-02T23:30:14.462" v="2764"/>
          <ac:spMkLst>
            <pc:docMk/>
            <pc:sldMk cId="544626462" sldId="305"/>
            <ac:spMk id="3" creationId="{771A61CB-8427-42C4-BA17-8A63CBE25CBF}"/>
          </ac:spMkLst>
        </pc:spChg>
        <pc:spChg chg="del">
          <ac:chgData name="Evgenia Korneva" userId="e62070071816427d" providerId="LiveId" clId="{22176C09-32F7-4436-8C17-A129F3CBD5D5}" dt="2020-12-02T23:30:14.462" v="2764"/>
          <ac:spMkLst>
            <pc:docMk/>
            <pc:sldMk cId="544626462" sldId="305"/>
            <ac:spMk id="4" creationId="{40C75CB0-829E-4690-9FA5-60C386DF7ED4}"/>
          </ac:spMkLst>
        </pc:spChg>
        <pc:spChg chg="del">
          <ac:chgData name="Evgenia Korneva" userId="e62070071816427d" providerId="LiveId" clId="{22176C09-32F7-4436-8C17-A129F3CBD5D5}" dt="2020-12-02T23:30:14.462" v="2764"/>
          <ac:spMkLst>
            <pc:docMk/>
            <pc:sldMk cId="544626462" sldId="305"/>
            <ac:spMk id="5" creationId="{27FFD0EF-49A1-4B10-8A91-CEEFD492D072}"/>
          </ac:spMkLst>
        </pc:spChg>
        <pc:spChg chg="del">
          <ac:chgData name="Evgenia Korneva" userId="e62070071816427d" providerId="LiveId" clId="{22176C09-32F7-4436-8C17-A129F3CBD5D5}" dt="2020-12-02T23:30:14.462" v="2764"/>
          <ac:spMkLst>
            <pc:docMk/>
            <pc:sldMk cId="544626462" sldId="305"/>
            <ac:spMk id="6" creationId="{0745F7A9-CA04-401E-A774-096A6B0202AD}"/>
          </ac:spMkLst>
        </pc:spChg>
        <pc:spChg chg="add mod">
          <ac:chgData name="Evgenia Korneva" userId="e62070071816427d" providerId="LiveId" clId="{22176C09-32F7-4436-8C17-A129F3CBD5D5}" dt="2020-12-02T23:44:28.938" v="2878" actId="14100"/>
          <ac:spMkLst>
            <pc:docMk/>
            <pc:sldMk cId="544626462" sldId="305"/>
            <ac:spMk id="8" creationId="{40034B38-ED4B-4688-91CE-7906E1D716C9}"/>
          </ac:spMkLst>
        </pc:spChg>
        <pc:spChg chg="add mod">
          <ac:chgData name="Evgenia Korneva" userId="e62070071816427d" providerId="LiveId" clId="{22176C09-32F7-4436-8C17-A129F3CBD5D5}" dt="2020-12-02T23:44:25.615" v="2877" actId="14100"/>
          <ac:spMkLst>
            <pc:docMk/>
            <pc:sldMk cId="544626462" sldId="305"/>
            <ac:spMk id="9" creationId="{8F10D52C-A439-4B1E-93A8-F239F2FBB198}"/>
          </ac:spMkLst>
        </pc:spChg>
      </pc:sldChg>
      <pc:sldChg chg="addSp delSp modSp add">
        <pc:chgData name="Evgenia Korneva" userId="e62070071816427d" providerId="LiveId" clId="{22176C09-32F7-4436-8C17-A129F3CBD5D5}" dt="2020-12-02T23:36:32.907" v="2828" actId="20577"/>
        <pc:sldMkLst>
          <pc:docMk/>
          <pc:sldMk cId="4179457022" sldId="306"/>
        </pc:sldMkLst>
        <pc:spChg chg="del">
          <ac:chgData name="Evgenia Korneva" userId="e62070071816427d" providerId="LiveId" clId="{22176C09-32F7-4436-8C17-A129F3CBD5D5}" dt="2020-12-02T23:30:41.850" v="2805"/>
          <ac:spMkLst>
            <pc:docMk/>
            <pc:sldMk cId="4179457022" sldId="306"/>
            <ac:spMk id="2" creationId="{8DC230EE-D4E4-4FB4-90B8-9E7B0592F8C1}"/>
          </ac:spMkLst>
        </pc:spChg>
        <pc:spChg chg="del">
          <ac:chgData name="Evgenia Korneva" userId="e62070071816427d" providerId="LiveId" clId="{22176C09-32F7-4436-8C17-A129F3CBD5D5}" dt="2020-12-02T23:30:41.850" v="2805"/>
          <ac:spMkLst>
            <pc:docMk/>
            <pc:sldMk cId="4179457022" sldId="306"/>
            <ac:spMk id="3" creationId="{196E7E17-BFA8-49E4-A5A9-3723BA08E598}"/>
          </ac:spMkLst>
        </pc:spChg>
        <pc:spChg chg="add mod">
          <ac:chgData name="Evgenia Korneva" userId="e62070071816427d" providerId="LiveId" clId="{22176C09-32F7-4436-8C17-A129F3CBD5D5}" dt="2020-12-02T23:30:49.914" v="2826" actId="20577"/>
          <ac:spMkLst>
            <pc:docMk/>
            <pc:sldMk cId="4179457022" sldId="306"/>
            <ac:spMk id="5" creationId="{3B94F0E9-8611-47C2-84E9-960F0B946B4B}"/>
          </ac:spMkLst>
        </pc:spChg>
        <pc:spChg chg="add mod">
          <ac:chgData name="Evgenia Korneva" userId="e62070071816427d" providerId="LiveId" clId="{22176C09-32F7-4436-8C17-A129F3CBD5D5}" dt="2020-12-02T23:36:32.907" v="2828" actId="20577"/>
          <ac:spMkLst>
            <pc:docMk/>
            <pc:sldMk cId="4179457022" sldId="306"/>
            <ac:spMk id="6" creationId="{F4925A38-7DB8-4166-9AD7-B1E028C9CCFB}"/>
          </ac:spMkLst>
        </pc:spChg>
      </pc:sldChg>
      <pc:sldChg chg="addSp delSp modSp add">
        <pc:chgData name="Evgenia Korneva" userId="e62070071816427d" providerId="LiveId" clId="{22176C09-32F7-4436-8C17-A129F3CBD5D5}" dt="2020-12-02T23:37:14.890" v="2875" actId="14100"/>
        <pc:sldMkLst>
          <pc:docMk/>
          <pc:sldMk cId="2943872192" sldId="307"/>
        </pc:sldMkLst>
        <pc:spChg chg="del">
          <ac:chgData name="Evgenia Korneva" userId="e62070071816427d" providerId="LiveId" clId="{22176C09-32F7-4436-8C17-A129F3CBD5D5}" dt="2020-12-02T23:36:54.039" v="2830"/>
          <ac:spMkLst>
            <pc:docMk/>
            <pc:sldMk cId="2943872192" sldId="307"/>
            <ac:spMk id="2" creationId="{33E81CC2-80A1-47CE-B89F-BC7141F720E4}"/>
          </ac:spMkLst>
        </pc:spChg>
        <pc:spChg chg="del">
          <ac:chgData name="Evgenia Korneva" userId="e62070071816427d" providerId="LiveId" clId="{22176C09-32F7-4436-8C17-A129F3CBD5D5}" dt="2020-12-02T23:36:54.039" v="2830"/>
          <ac:spMkLst>
            <pc:docMk/>
            <pc:sldMk cId="2943872192" sldId="307"/>
            <ac:spMk id="3" creationId="{B4CD1813-3194-4F03-93C9-6D2CCD89CDB2}"/>
          </ac:spMkLst>
        </pc:spChg>
        <pc:spChg chg="add mod">
          <ac:chgData name="Evgenia Korneva" userId="e62070071816427d" providerId="LiveId" clId="{22176C09-32F7-4436-8C17-A129F3CBD5D5}" dt="2020-12-02T23:37:14.890" v="2875" actId="14100"/>
          <ac:spMkLst>
            <pc:docMk/>
            <pc:sldMk cId="2943872192" sldId="307"/>
            <ac:spMk id="5" creationId="{805A1959-16D6-48D6-940E-7C7D5C29690B}"/>
          </ac:spMkLst>
        </pc:spChg>
        <pc:spChg chg="add del mod">
          <ac:chgData name="Evgenia Korneva" userId="e62070071816427d" providerId="LiveId" clId="{22176C09-32F7-4436-8C17-A129F3CBD5D5}" dt="2020-12-02T23:37:09.525" v="2873" actId="478"/>
          <ac:spMkLst>
            <pc:docMk/>
            <pc:sldMk cId="2943872192" sldId="307"/>
            <ac:spMk id="6" creationId="{32EFBB0C-1F75-4CFD-B7DD-EA39CCA30A24}"/>
          </ac:spMkLst>
        </pc:spChg>
      </pc:sldChg>
      <pc:sldChg chg="addSp delSp modSp add">
        <pc:chgData name="Evgenia Korneva" userId="e62070071816427d" providerId="LiveId" clId="{22176C09-32F7-4436-8C17-A129F3CBD5D5}" dt="2020-12-03T07:23:23.806" v="5662" actId="20577"/>
        <pc:sldMkLst>
          <pc:docMk/>
          <pc:sldMk cId="1488939470" sldId="308"/>
        </pc:sldMkLst>
        <pc:spChg chg="del">
          <ac:chgData name="Evgenia Korneva" userId="e62070071816427d" providerId="LiveId" clId="{22176C09-32F7-4436-8C17-A129F3CBD5D5}" dt="2020-12-02T23:45:48.932" v="2880"/>
          <ac:spMkLst>
            <pc:docMk/>
            <pc:sldMk cId="1488939470" sldId="308"/>
            <ac:spMk id="2" creationId="{2B0EBD7D-4BA3-4E2E-B9F1-EDDE28D0966C}"/>
          </ac:spMkLst>
        </pc:spChg>
        <pc:spChg chg="del">
          <ac:chgData name="Evgenia Korneva" userId="e62070071816427d" providerId="LiveId" clId="{22176C09-32F7-4436-8C17-A129F3CBD5D5}" dt="2020-12-02T23:45:48.932" v="2880"/>
          <ac:spMkLst>
            <pc:docMk/>
            <pc:sldMk cId="1488939470" sldId="308"/>
            <ac:spMk id="3" creationId="{CADC4280-3CEA-46ED-A211-FA3EC015DF8F}"/>
          </ac:spMkLst>
        </pc:spChg>
        <pc:spChg chg="add mod">
          <ac:chgData name="Evgenia Korneva" userId="e62070071816427d" providerId="LiveId" clId="{22176C09-32F7-4436-8C17-A129F3CBD5D5}" dt="2020-12-02T23:46:24.700" v="2930" actId="14100"/>
          <ac:spMkLst>
            <pc:docMk/>
            <pc:sldMk cId="1488939470" sldId="308"/>
            <ac:spMk id="5" creationId="{C074110E-0F93-4676-85D3-116A3DA9FF3C}"/>
          </ac:spMkLst>
        </pc:spChg>
        <pc:spChg chg="add mod">
          <ac:chgData name="Evgenia Korneva" userId="e62070071816427d" providerId="LiveId" clId="{22176C09-32F7-4436-8C17-A129F3CBD5D5}" dt="2020-12-03T07:23:23.806" v="5662" actId="20577"/>
          <ac:spMkLst>
            <pc:docMk/>
            <pc:sldMk cId="1488939470" sldId="308"/>
            <ac:spMk id="6" creationId="{CDA5B2C5-5F49-4141-A17F-AF5EC405E28D}"/>
          </ac:spMkLst>
        </pc:spChg>
      </pc:sldChg>
      <pc:sldChg chg="addSp delSp modSp add">
        <pc:chgData name="Evgenia Korneva" userId="e62070071816427d" providerId="LiveId" clId="{22176C09-32F7-4436-8C17-A129F3CBD5D5}" dt="2020-12-03T05:40:44.571" v="5293" actId="114"/>
        <pc:sldMkLst>
          <pc:docMk/>
          <pc:sldMk cId="3316199215" sldId="309"/>
        </pc:sldMkLst>
        <pc:spChg chg="del">
          <ac:chgData name="Evgenia Korneva" userId="e62070071816427d" providerId="LiveId" clId="{22176C09-32F7-4436-8C17-A129F3CBD5D5}" dt="2020-12-02T23:49:50.309" v="3001"/>
          <ac:spMkLst>
            <pc:docMk/>
            <pc:sldMk cId="3316199215" sldId="309"/>
            <ac:spMk id="2" creationId="{5E9A3997-7973-4BCB-94AB-DB856D4B848B}"/>
          </ac:spMkLst>
        </pc:spChg>
        <pc:spChg chg="del">
          <ac:chgData name="Evgenia Korneva" userId="e62070071816427d" providerId="LiveId" clId="{22176C09-32F7-4436-8C17-A129F3CBD5D5}" dt="2020-12-02T23:49:50.309" v="3001"/>
          <ac:spMkLst>
            <pc:docMk/>
            <pc:sldMk cId="3316199215" sldId="309"/>
            <ac:spMk id="3" creationId="{D24AE9DB-7E73-422A-9EC0-02916DFA6CA3}"/>
          </ac:spMkLst>
        </pc:spChg>
        <pc:spChg chg="add del mod">
          <ac:chgData name="Evgenia Korneva" userId="e62070071816427d" providerId="LiveId" clId="{22176C09-32F7-4436-8C17-A129F3CBD5D5}" dt="2020-12-02T23:49:50.309" v="3001"/>
          <ac:spMkLst>
            <pc:docMk/>
            <pc:sldMk cId="3316199215" sldId="309"/>
            <ac:spMk id="5" creationId="{8AD14327-CA2F-4690-8DDD-071C6331BD6E}"/>
          </ac:spMkLst>
        </pc:spChg>
        <pc:spChg chg="add del mod">
          <ac:chgData name="Evgenia Korneva" userId="e62070071816427d" providerId="LiveId" clId="{22176C09-32F7-4436-8C17-A129F3CBD5D5}" dt="2020-12-02T23:49:53.334" v="3002"/>
          <ac:spMkLst>
            <pc:docMk/>
            <pc:sldMk cId="3316199215" sldId="309"/>
            <ac:spMk id="6" creationId="{1CD0B046-0117-4CE0-9ADE-03309EACCAC0}"/>
          </ac:spMkLst>
        </pc:spChg>
        <pc:spChg chg="add del mod">
          <ac:chgData name="Evgenia Korneva" userId="e62070071816427d" providerId="LiveId" clId="{22176C09-32F7-4436-8C17-A129F3CBD5D5}" dt="2020-12-02T23:49:53.334" v="3002"/>
          <ac:spMkLst>
            <pc:docMk/>
            <pc:sldMk cId="3316199215" sldId="309"/>
            <ac:spMk id="7" creationId="{7AE9ADDB-E385-47A2-8104-5374E6A9CAE2}"/>
          </ac:spMkLst>
        </pc:spChg>
        <pc:spChg chg="add mod">
          <ac:chgData name="Evgenia Korneva" userId="e62070071816427d" providerId="LiveId" clId="{22176C09-32F7-4436-8C17-A129F3CBD5D5}" dt="2020-12-03T05:36:20.587" v="5176" actId="20577"/>
          <ac:spMkLst>
            <pc:docMk/>
            <pc:sldMk cId="3316199215" sldId="309"/>
            <ac:spMk id="8" creationId="{70064276-7804-48AE-B774-8D70BB66F5E6}"/>
          </ac:spMkLst>
        </pc:spChg>
        <pc:spChg chg="add mod">
          <ac:chgData name="Evgenia Korneva" userId="e62070071816427d" providerId="LiveId" clId="{22176C09-32F7-4436-8C17-A129F3CBD5D5}" dt="2020-12-03T05:40:44.571" v="5293" actId="114"/>
          <ac:spMkLst>
            <pc:docMk/>
            <pc:sldMk cId="3316199215" sldId="309"/>
            <ac:spMk id="9" creationId="{F880F04B-04D9-4CB7-856C-716D0298BEA2}"/>
          </ac:spMkLst>
        </pc:spChg>
        <pc:spChg chg="add del mod">
          <ac:chgData name="Evgenia Korneva" userId="e62070071816427d" providerId="LiveId" clId="{22176C09-32F7-4436-8C17-A129F3CBD5D5}" dt="2020-12-02T23:49:55.841" v="3003"/>
          <ac:spMkLst>
            <pc:docMk/>
            <pc:sldMk cId="3316199215" sldId="309"/>
            <ac:spMk id="10" creationId="{79C34537-7305-4051-BFE2-B80CE6C4E920}"/>
          </ac:spMkLst>
        </pc:spChg>
        <pc:picChg chg="add mod">
          <ac:chgData name="Evgenia Korneva" userId="e62070071816427d" providerId="LiveId" clId="{22176C09-32F7-4436-8C17-A129F3CBD5D5}" dt="2020-12-02T23:49:55.841" v="3003"/>
          <ac:picMkLst>
            <pc:docMk/>
            <pc:sldMk cId="3316199215" sldId="309"/>
            <ac:picMk id="11" creationId="{93280920-259E-4533-88D9-C3562B60EA15}"/>
          </ac:picMkLst>
        </pc:picChg>
      </pc:sldChg>
      <pc:sldChg chg="modSp add">
        <pc:chgData name="Evgenia Korneva" userId="e62070071816427d" providerId="LiveId" clId="{22176C09-32F7-4436-8C17-A129F3CBD5D5}" dt="2020-12-03T00:16:54.343" v="3400" actId="207"/>
        <pc:sldMkLst>
          <pc:docMk/>
          <pc:sldMk cId="3034348889" sldId="310"/>
        </pc:sldMkLst>
        <pc:spChg chg="mod">
          <ac:chgData name="Evgenia Korneva" userId="e62070071816427d" providerId="LiveId" clId="{22176C09-32F7-4436-8C17-A129F3CBD5D5}" dt="2020-12-03T00:16:54.343" v="3400" actId="207"/>
          <ac:spMkLst>
            <pc:docMk/>
            <pc:sldMk cId="3034348889" sldId="310"/>
            <ac:spMk id="11" creationId="{92E0F0E7-F0EC-411D-90C1-09D07B48EF2B}"/>
          </ac:spMkLst>
        </pc:spChg>
      </pc:sldChg>
      <pc:sldChg chg="addSp delSp modSp add">
        <pc:chgData name="Evgenia Korneva" userId="e62070071816427d" providerId="LiveId" clId="{22176C09-32F7-4436-8C17-A129F3CBD5D5}" dt="2020-12-03T05:57:23.100" v="5380" actId="732"/>
        <pc:sldMkLst>
          <pc:docMk/>
          <pc:sldMk cId="1721498826" sldId="311"/>
        </pc:sldMkLst>
        <pc:spChg chg="mod">
          <ac:chgData name="Evgenia Korneva" userId="e62070071816427d" providerId="LiveId" clId="{22176C09-32F7-4436-8C17-A129F3CBD5D5}" dt="2020-12-03T00:17:08.476" v="3402" actId="207"/>
          <ac:spMkLst>
            <pc:docMk/>
            <pc:sldMk cId="1721498826" sldId="311"/>
            <ac:spMk id="3" creationId="{CE2228D7-8DB5-470B-8D1B-D87A17A7FF7D}"/>
          </ac:spMkLst>
        </pc:spChg>
        <pc:spChg chg="add del mod">
          <ac:chgData name="Evgenia Korneva" userId="e62070071816427d" providerId="LiveId" clId="{22176C09-32F7-4436-8C17-A129F3CBD5D5}" dt="2020-12-03T00:17:15.957" v="3404" actId="478"/>
          <ac:spMkLst>
            <pc:docMk/>
            <pc:sldMk cId="1721498826" sldId="311"/>
            <ac:spMk id="6" creationId="{16217B87-75A3-4BE0-B252-194DCC2441F1}"/>
          </ac:spMkLst>
        </pc:spChg>
        <pc:spChg chg="add del mod">
          <ac:chgData name="Evgenia Korneva" userId="e62070071816427d" providerId="LiveId" clId="{22176C09-32F7-4436-8C17-A129F3CBD5D5}" dt="2020-12-03T05:56:30.858" v="5373"/>
          <ac:spMkLst>
            <pc:docMk/>
            <pc:sldMk cId="1721498826" sldId="311"/>
            <ac:spMk id="7" creationId="{46AF3B05-83BC-4B9A-BD9F-933B25C50A5B}"/>
          </ac:spMkLst>
        </pc:spChg>
        <pc:spChg chg="add del mod">
          <ac:chgData name="Evgenia Korneva" userId="e62070071816427d" providerId="LiveId" clId="{22176C09-32F7-4436-8C17-A129F3CBD5D5}" dt="2020-12-03T05:56:30.858" v="5373"/>
          <ac:spMkLst>
            <pc:docMk/>
            <pc:sldMk cId="1721498826" sldId="311"/>
            <ac:spMk id="8" creationId="{27CBF1B3-5C05-4D87-B646-50CE5C55569C}"/>
          </ac:spMkLst>
        </pc:spChg>
        <pc:spChg chg="add del mod">
          <ac:chgData name="Evgenia Korneva" userId="e62070071816427d" providerId="LiveId" clId="{22176C09-32F7-4436-8C17-A129F3CBD5D5}" dt="2020-12-03T05:56:30.858" v="5373"/>
          <ac:spMkLst>
            <pc:docMk/>
            <pc:sldMk cId="1721498826" sldId="311"/>
            <ac:spMk id="9" creationId="{BF11F2A6-7D36-4D1D-9F30-4962B367A42E}"/>
          </ac:spMkLst>
        </pc:spChg>
        <pc:spChg chg="del">
          <ac:chgData name="Evgenia Korneva" userId="e62070071816427d" providerId="LiveId" clId="{22176C09-32F7-4436-8C17-A129F3CBD5D5}" dt="2020-12-03T00:17:19.096" v="3405" actId="478"/>
          <ac:spMkLst>
            <pc:docMk/>
            <pc:sldMk cId="1721498826" sldId="311"/>
            <ac:spMk id="11" creationId="{92E0F0E7-F0EC-411D-90C1-09D07B48EF2B}"/>
          </ac:spMkLst>
        </pc:spChg>
        <pc:spChg chg="add del mod">
          <ac:chgData name="Evgenia Korneva" userId="e62070071816427d" providerId="LiveId" clId="{22176C09-32F7-4436-8C17-A129F3CBD5D5}" dt="2020-12-03T05:56:33.596" v="5374"/>
          <ac:spMkLst>
            <pc:docMk/>
            <pc:sldMk cId="1721498826" sldId="311"/>
            <ac:spMk id="12" creationId="{F72591C9-A62D-4421-93E7-AEC4954E57E7}"/>
          </ac:spMkLst>
        </pc:spChg>
        <pc:picChg chg="del">
          <ac:chgData name="Evgenia Korneva" userId="e62070071816427d" providerId="LiveId" clId="{22176C09-32F7-4436-8C17-A129F3CBD5D5}" dt="2020-12-03T00:17:11.047" v="3403" actId="478"/>
          <ac:picMkLst>
            <pc:docMk/>
            <pc:sldMk cId="1721498826" sldId="311"/>
            <ac:picMk id="10" creationId="{994A6CBC-C80E-4737-91E5-7E5B0A011685}"/>
          </ac:picMkLst>
        </pc:picChg>
        <pc:picChg chg="add mod modCrop">
          <ac:chgData name="Evgenia Korneva" userId="e62070071816427d" providerId="LiveId" clId="{22176C09-32F7-4436-8C17-A129F3CBD5D5}" dt="2020-12-03T05:57:23.100" v="5380" actId="732"/>
          <ac:picMkLst>
            <pc:docMk/>
            <pc:sldMk cId="1721498826" sldId="311"/>
            <ac:picMk id="13" creationId="{CDA19712-9ABF-42DA-A88D-7A7AFA4919B6}"/>
          </ac:picMkLst>
        </pc:picChg>
      </pc:sldChg>
      <pc:sldChg chg="addSp delSp modSp add ord">
        <pc:chgData name="Evgenia Korneva" userId="e62070071816427d" providerId="LiveId" clId="{22176C09-32F7-4436-8C17-A129F3CBD5D5}" dt="2020-12-03T01:13:27.829" v="3516"/>
        <pc:sldMkLst>
          <pc:docMk/>
          <pc:sldMk cId="2392884335" sldId="312"/>
        </pc:sldMkLst>
        <pc:spChg chg="del">
          <ac:chgData name="Evgenia Korneva" userId="e62070071816427d" providerId="LiveId" clId="{22176C09-32F7-4436-8C17-A129F3CBD5D5}" dt="2020-12-03T01:11:04.189" v="3407"/>
          <ac:spMkLst>
            <pc:docMk/>
            <pc:sldMk cId="2392884335" sldId="312"/>
            <ac:spMk id="2" creationId="{1A9CF276-4988-4B22-B9F1-8D46B63FAD3A}"/>
          </ac:spMkLst>
        </pc:spChg>
        <pc:spChg chg="del">
          <ac:chgData name="Evgenia Korneva" userId="e62070071816427d" providerId="LiveId" clId="{22176C09-32F7-4436-8C17-A129F3CBD5D5}" dt="2020-12-03T01:11:04.189" v="3407"/>
          <ac:spMkLst>
            <pc:docMk/>
            <pc:sldMk cId="2392884335" sldId="312"/>
            <ac:spMk id="3" creationId="{27717C16-175C-40A4-A173-E57E35ECD425}"/>
          </ac:spMkLst>
        </pc:spChg>
        <pc:spChg chg="del">
          <ac:chgData name="Evgenia Korneva" userId="e62070071816427d" providerId="LiveId" clId="{22176C09-32F7-4436-8C17-A129F3CBD5D5}" dt="2020-12-03T01:11:04.189" v="3407"/>
          <ac:spMkLst>
            <pc:docMk/>
            <pc:sldMk cId="2392884335" sldId="312"/>
            <ac:spMk id="4" creationId="{87E85B03-B9F5-4084-9D75-2D8D6BEFCD88}"/>
          </ac:spMkLst>
        </pc:spChg>
        <pc:spChg chg="del">
          <ac:chgData name="Evgenia Korneva" userId="e62070071816427d" providerId="LiveId" clId="{22176C09-32F7-4436-8C17-A129F3CBD5D5}" dt="2020-12-03T01:11:04.189" v="3407"/>
          <ac:spMkLst>
            <pc:docMk/>
            <pc:sldMk cId="2392884335" sldId="312"/>
            <ac:spMk id="5" creationId="{38163E7D-D3D8-4B79-879A-60E2095A2497}"/>
          </ac:spMkLst>
        </pc:spChg>
        <pc:spChg chg="del">
          <ac:chgData name="Evgenia Korneva" userId="e62070071816427d" providerId="LiveId" clId="{22176C09-32F7-4436-8C17-A129F3CBD5D5}" dt="2020-12-03T01:11:04.189" v="3407"/>
          <ac:spMkLst>
            <pc:docMk/>
            <pc:sldMk cId="2392884335" sldId="312"/>
            <ac:spMk id="6" creationId="{7D49FCE9-C57C-43E9-B296-75997246BCC2}"/>
          </ac:spMkLst>
        </pc:spChg>
        <pc:spChg chg="add mod">
          <ac:chgData name="Evgenia Korneva" userId="e62070071816427d" providerId="LiveId" clId="{22176C09-32F7-4436-8C17-A129F3CBD5D5}" dt="2020-12-03T01:11:13.337" v="3418" actId="113"/>
          <ac:spMkLst>
            <pc:docMk/>
            <pc:sldMk cId="2392884335" sldId="312"/>
            <ac:spMk id="8" creationId="{63BDED01-B1DE-426D-88EE-15BDC6F6ED42}"/>
          </ac:spMkLst>
        </pc:spChg>
        <pc:spChg chg="add mod">
          <ac:chgData name="Evgenia Korneva" userId="e62070071816427d" providerId="LiveId" clId="{22176C09-32F7-4436-8C17-A129F3CBD5D5}" dt="2020-12-03T01:11:19.336" v="3433" actId="20577"/>
          <ac:spMkLst>
            <pc:docMk/>
            <pc:sldMk cId="2392884335" sldId="312"/>
            <ac:spMk id="9" creationId="{6AA7F653-F98D-4646-99B9-8254D2D7CF8F}"/>
          </ac:spMkLst>
        </pc:spChg>
      </pc:sldChg>
      <pc:sldChg chg="modSp add ord">
        <pc:chgData name="Evgenia Korneva" userId="e62070071816427d" providerId="LiveId" clId="{22176C09-32F7-4436-8C17-A129F3CBD5D5}" dt="2020-12-03T01:13:27.829" v="3516"/>
        <pc:sldMkLst>
          <pc:docMk/>
          <pc:sldMk cId="3016878663" sldId="313"/>
        </pc:sldMkLst>
        <pc:spChg chg="mod">
          <ac:chgData name="Evgenia Korneva" userId="e62070071816427d" providerId="LiveId" clId="{22176C09-32F7-4436-8C17-A129F3CBD5D5}" dt="2020-12-03T01:11:56.638" v="3507" actId="6559"/>
          <ac:spMkLst>
            <pc:docMk/>
            <pc:sldMk cId="3016878663" sldId="313"/>
            <ac:spMk id="5" creationId="{C3BA13A3-2D45-4569-8823-8DBA330D9DC8}"/>
          </ac:spMkLst>
        </pc:spChg>
      </pc:sldChg>
      <pc:sldChg chg="modSp add ord">
        <pc:chgData name="Evgenia Korneva" userId="e62070071816427d" providerId="LiveId" clId="{22176C09-32F7-4436-8C17-A129F3CBD5D5}" dt="2020-12-03T01:13:27.829" v="3516"/>
        <pc:sldMkLst>
          <pc:docMk/>
          <pc:sldMk cId="1433469104" sldId="314"/>
        </pc:sldMkLst>
        <pc:spChg chg="mod">
          <ac:chgData name="Evgenia Korneva" userId="e62070071816427d" providerId="LiveId" clId="{22176C09-32F7-4436-8C17-A129F3CBD5D5}" dt="2020-12-03T01:11:59.560" v="3508"/>
          <ac:spMkLst>
            <pc:docMk/>
            <pc:sldMk cId="1433469104" sldId="314"/>
            <ac:spMk id="2" creationId="{79D4F3F9-CACF-419D-BB39-62105F5DF112}"/>
          </ac:spMkLst>
        </pc:spChg>
      </pc:sldChg>
      <pc:sldChg chg="modSp add ord">
        <pc:chgData name="Evgenia Korneva" userId="e62070071816427d" providerId="LiveId" clId="{22176C09-32F7-4436-8C17-A129F3CBD5D5}" dt="2020-12-03T01:13:27.829" v="3516"/>
        <pc:sldMkLst>
          <pc:docMk/>
          <pc:sldMk cId="1531685641" sldId="315"/>
        </pc:sldMkLst>
        <pc:spChg chg="mod">
          <ac:chgData name="Evgenia Korneva" userId="e62070071816427d" providerId="LiveId" clId="{22176C09-32F7-4436-8C17-A129F3CBD5D5}" dt="2020-12-03T01:12:01.854" v="3509"/>
          <ac:spMkLst>
            <pc:docMk/>
            <pc:sldMk cId="1531685641" sldId="315"/>
            <ac:spMk id="2" creationId="{ED0DBB14-1243-423E-87F9-644830662103}"/>
          </ac:spMkLst>
        </pc:spChg>
      </pc:sldChg>
      <pc:sldChg chg="modSp add ord">
        <pc:chgData name="Evgenia Korneva" userId="e62070071816427d" providerId="LiveId" clId="{22176C09-32F7-4436-8C17-A129F3CBD5D5}" dt="2020-12-03T01:13:27.829" v="3516"/>
        <pc:sldMkLst>
          <pc:docMk/>
          <pc:sldMk cId="3437216576" sldId="316"/>
        </pc:sldMkLst>
        <pc:spChg chg="mod">
          <ac:chgData name="Evgenia Korneva" userId="e62070071816427d" providerId="LiveId" clId="{22176C09-32F7-4436-8C17-A129F3CBD5D5}" dt="2020-12-03T01:12:11.893" v="3511" actId="113"/>
          <ac:spMkLst>
            <pc:docMk/>
            <pc:sldMk cId="3437216576" sldId="316"/>
            <ac:spMk id="6" creationId="{CFA54951-53E9-4726-953F-64806EBCFDC0}"/>
          </ac:spMkLst>
        </pc:spChg>
      </pc:sldChg>
      <pc:sldChg chg="modSp add ord">
        <pc:chgData name="Evgenia Korneva" userId="e62070071816427d" providerId="LiveId" clId="{22176C09-32F7-4436-8C17-A129F3CBD5D5}" dt="2020-12-03T01:13:27.829" v="3516"/>
        <pc:sldMkLst>
          <pc:docMk/>
          <pc:sldMk cId="746575996" sldId="317"/>
        </pc:sldMkLst>
        <pc:spChg chg="mod">
          <ac:chgData name="Evgenia Korneva" userId="e62070071816427d" providerId="LiveId" clId="{22176C09-32F7-4436-8C17-A129F3CBD5D5}" dt="2020-12-03T01:12:24.536" v="3513" actId="113"/>
          <ac:spMkLst>
            <pc:docMk/>
            <pc:sldMk cId="746575996" sldId="317"/>
            <ac:spMk id="3" creationId="{636F2D72-6686-4E2E-8DDD-B843624BD004}"/>
          </ac:spMkLst>
        </pc:spChg>
      </pc:sldChg>
      <pc:sldChg chg="modSp add ord">
        <pc:chgData name="Evgenia Korneva" userId="e62070071816427d" providerId="LiveId" clId="{22176C09-32F7-4436-8C17-A129F3CBD5D5}" dt="2020-12-03T01:13:27.829" v="3516"/>
        <pc:sldMkLst>
          <pc:docMk/>
          <pc:sldMk cId="906544802" sldId="318"/>
        </pc:sldMkLst>
        <pc:spChg chg="mod">
          <ac:chgData name="Evgenia Korneva" userId="e62070071816427d" providerId="LiveId" clId="{22176C09-32F7-4436-8C17-A129F3CBD5D5}" dt="2020-12-03T01:12:38.740" v="3515" actId="113"/>
          <ac:spMkLst>
            <pc:docMk/>
            <pc:sldMk cId="906544802" sldId="318"/>
            <ac:spMk id="3" creationId="{368A3040-4D40-46F7-8A4D-4947491C8CF0}"/>
          </ac:spMkLst>
        </pc:spChg>
      </pc:sldChg>
      <pc:sldChg chg="modSp add">
        <pc:chgData name="Evgenia Korneva" userId="e62070071816427d" providerId="LiveId" clId="{22176C09-32F7-4436-8C17-A129F3CBD5D5}" dt="2020-12-03T01:13:59.444" v="3518" actId="207"/>
        <pc:sldMkLst>
          <pc:docMk/>
          <pc:sldMk cId="1756996142" sldId="319"/>
        </pc:sldMkLst>
        <pc:spChg chg="mod">
          <ac:chgData name="Evgenia Korneva" userId="e62070071816427d" providerId="LiveId" clId="{22176C09-32F7-4436-8C17-A129F3CBD5D5}" dt="2020-12-03T01:13:59.444" v="3518" actId="207"/>
          <ac:spMkLst>
            <pc:docMk/>
            <pc:sldMk cId="1756996142" sldId="319"/>
            <ac:spMk id="4" creationId="{A7272A47-F980-4D41-A050-5A9225F7A132}"/>
          </ac:spMkLst>
        </pc:spChg>
      </pc:sldChg>
      <pc:sldChg chg="modSp add">
        <pc:chgData name="Evgenia Korneva" userId="e62070071816427d" providerId="LiveId" clId="{22176C09-32F7-4436-8C17-A129F3CBD5D5}" dt="2020-12-03T01:14:16.469" v="3520" actId="207"/>
        <pc:sldMkLst>
          <pc:docMk/>
          <pc:sldMk cId="365047925" sldId="320"/>
        </pc:sldMkLst>
        <pc:spChg chg="mod">
          <ac:chgData name="Evgenia Korneva" userId="e62070071816427d" providerId="LiveId" clId="{22176C09-32F7-4436-8C17-A129F3CBD5D5}" dt="2020-12-03T01:14:16.469" v="3520" actId="207"/>
          <ac:spMkLst>
            <pc:docMk/>
            <pc:sldMk cId="365047925" sldId="320"/>
            <ac:spMk id="4" creationId="{A7272A47-F980-4D41-A050-5A9225F7A132}"/>
          </ac:spMkLst>
        </pc:spChg>
      </pc:sldChg>
      <pc:sldChg chg="modSp add">
        <pc:chgData name="Evgenia Korneva" userId="e62070071816427d" providerId="LiveId" clId="{22176C09-32F7-4436-8C17-A129F3CBD5D5}" dt="2020-12-03T01:14:27.967" v="3522" actId="207"/>
        <pc:sldMkLst>
          <pc:docMk/>
          <pc:sldMk cId="2374671527" sldId="321"/>
        </pc:sldMkLst>
        <pc:spChg chg="mod">
          <ac:chgData name="Evgenia Korneva" userId="e62070071816427d" providerId="LiveId" clId="{22176C09-32F7-4436-8C17-A129F3CBD5D5}" dt="2020-12-03T01:14:27.967" v="3522" actId="207"/>
          <ac:spMkLst>
            <pc:docMk/>
            <pc:sldMk cId="2374671527" sldId="321"/>
            <ac:spMk id="4" creationId="{A7272A47-F980-4D41-A050-5A9225F7A132}"/>
          </ac:spMkLst>
        </pc:spChg>
      </pc:sldChg>
      <pc:sldChg chg="delSp modSp add">
        <pc:chgData name="Evgenia Korneva" userId="e62070071816427d" providerId="LiveId" clId="{22176C09-32F7-4436-8C17-A129F3CBD5D5}" dt="2020-12-03T01:14:43.177" v="3525" actId="478"/>
        <pc:sldMkLst>
          <pc:docMk/>
          <pc:sldMk cId="1946935329" sldId="322"/>
        </pc:sldMkLst>
        <pc:spChg chg="mod">
          <ac:chgData name="Evgenia Korneva" userId="e62070071816427d" providerId="LiveId" clId="{22176C09-32F7-4436-8C17-A129F3CBD5D5}" dt="2020-12-03T01:14:36.205" v="3524" actId="207"/>
          <ac:spMkLst>
            <pc:docMk/>
            <pc:sldMk cId="1946935329" sldId="322"/>
            <ac:spMk id="4" creationId="{A7272A47-F980-4D41-A050-5A9225F7A132}"/>
          </ac:spMkLst>
        </pc:spChg>
        <pc:spChg chg="del">
          <ac:chgData name="Evgenia Korneva" userId="e62070071816427d" providerId="LiveId" clId="{22176C09-32F7-4436-8C17-A129F3CBD5D5}" dt="2020-12-03T01:14:43.177" v="3525" actId="478"/>
          <ac:spMkLst>
            <pc:docMk/>
            <pc:sldMk cId="1946935329" sldId="322"/>
            <ac:spMk id="6" creationId="{9C2A7589-04F2-4EFB-B136-41F00DCB84FA}"/>
          </ac:spMkLst>
        </pc:spChg>
      </pc:sldChg>
      <pc:sldChg chg="addSp delSp modSp add">
        <pc:chgData name="Evgenia Korneva" userId="e62070071816427d" providerId="LiveId" clId="{22176C09-32F7-4436-8C17-A129F3CBD5D5}" dt="2020-12-03T06:12:12.139" v="5467" actId="1036"/>
        <pc:sldMkLst>
          <pc:docMk/>
          <pc:sldMk cId="675470910" sldId="323"/>
        </pc:sldMkLst>
        <pc:spChg chg="del">
          <ac:chgData name="Evgenia Korneva" userId="e62070071816427d" providerId="LiveId" clId="{22176C09-32F7-4436-8C17-A129F3CBD5D5}" dt="2020-12-03T01:15:20.860" v="3527"/>
          <ac:spMkLst>
            <pc:docMk/>
            <pc:sldMk cId="675470910" sldId="323"/>
            <ac:spMk id="2" creationId="{C7F11684-ACAB-43E9-A43C-FA9574670573}"/>
          </ac:spMkLst>
        </pc:spChg>
        <pc:spChg chg="del">
          <ac:chgData name="Evgenia Korneva" userId="e62070071816427d" providerId="LiveId" clId="{22176C09-32F7-4436-8C17-A129F3CBD5D5}" dt="2020-12-03T01:15:20.860" v="3527"/>
          <ac:spMkLst>
            <pc:docMk/>
            <pc:sldMk cId="675470910" sldId="323"/>
            <ac:spMk id="3" creationId="{05CE6518-5AFC-44D8-8D6E-927CBE45B143}"/>
          </ac:spMkLst>
        </pc:spChg>
        <pc:spChg chg="add mod">
          <ac:chgData name="Evgenia Korneva" userId="e62070071816427d" providerId="LiveId" clId="{22176C09-32F7-4436-8C17-A129F3CBD5D5}" dt="2020-12-03T06:12:12.139" v="5467" actId="1036"/>
          <ac:spMkLst>
            <pc:docMk/>
            <pc:sldMk cId="675470910" sldId="323"/>
            <ac:spMk id="5" creationId="{8B91C787-8669-40C6-8FB9-DB209F6E719A}"/>
          </ac:spMkLst>
        </pc:spChg>
        <pc:spChg chg="add del mod">
          <ac:chgData name="Evgenia Korneva" userId="e62070071816427d" providerId="LiveId" clId="{22176C09-32F7-4436-8C17-A129F3CBD5D5}" dt="2020-12-03T01:15:40.072" v="3570" actId="478"/>
          <ac:spMkLst>
            <pc:docMk/>
            <pc:sldMk cId="675470910" sldId="323"/>
            <ac:spMk id="6" creationId="{A97F81D2-2BB0-4645-9F49-07AB25CDAA37}"/>
          </ac:spMkLst>
        </pc:spChg>
      </pc:sldChg>
      <pc:sldChg chg="modSp add">
        <pc:chgData name="Evgenia Korneva" userId="e62070071816427d" providerId="LiveId" clId="{22176C09-32F7-4436-8C17-A129F3CBD5D5}" dt="2020-12-03T04:40:49.276" v="3855" actId="207"/>
        <pc:sldMkLst>
          <pc:docMk/>
          <pc:sldMk cId="4214034207" sldId="324"/>
        </pc:sldMkLst>
        <pc:spChg chg="mod">
          <ac:chgData name="Evgenia Korneva" userId="e62070071816427d" providerId="LiveId" clId="{22176C09-32F7-4436-8C17-A129F3CBD5D5}" dt="2020-12-03T04:40:49.276" v="3855" actId="207"/>
          <ac:spMkLst>
            <pc:docMk/>
            <pc:sldMk cId="4214034207" sldId="324"/>
            <ac:spMk id="9" creationId="{86B82A71-5D89-491B-980C-59A3C2AB88C8}"/>
          </ac:spMkLst>
        </pc:spChg>
      </pc:sldChg>
      <pc:sldChg chg="addSp delSp modSp add">
        <pc:chgData name="Evgenia Korneva" userId="e62070071816427d" providerId="LiveId" clId="{22176C09-32F7-4436-8C17-A129F3CBD5D5}" dt="2020-12-03T04:45:49.843" v="4065" actId="255"/>
        <pc:sldMkLst>
          <pc:docMk/>
          <pc:sldMk cId="3026031184" sldId="325"/>
        </pc:sldMkLst>
        <pc:spChg chg="del">
          <ac:chgData name="Evgenia Korneva" userId="e62070071816427d" providerId="LiveId" clId="{22176C09-32F7-4436-8C17-A129F3CBD5D5}" dt="2020-12-03T04:41:50.243" v="3895"/>
          <ac:spMkLst>
            <pc:docMk/>
            <pc:sldMk cId="3026031184" sldId="325"/>
            <ac:spMk id="2" creationId="{EEC57EF5-D99A-495B-A314-D3A3D127905E}"/>
          </ac:spMkLst>
        </pc:spChg>
        <pc:spChg chg="del">
          <ac:chgData name="Evgenia Korneva" userId="e62070071816427d" providerId="LiveId" clId="{22176C09-32F7-4436-8C17-A129F3CBD5D5}" dt="2020-12-03T04:41:50.243" v="3895"/>
          <ac:spMkLst>
            <pc:docMk/>
            <pc:sldMk cId="3026031184" sldId="325"/>
            <ac:spMk id="3" creationId="{9FBD45E8-BD77-45C8-9FE9-5FFFC62AD468}"/>
          </ac:spMkLst>
        </pc:spChg>
        <pc:spChg chg="del">
          <ac:chgData name="Evgenia Korneva" userId="e62070071816427d" providerId="LiveId" clId="{22176C09-32F7-4436-8C17-A129F3CBD5D5}" dt="2020-12-03T04:41:50.243" v="3895"/>
          <ac:spMkLst>
            <pc:docMk/>
            <pc:sldMk cId="3026031184" sldId="325"/>
            <ac:spMk id="4" creationId="{BBFE309C-1A70-4B93-9271-5B2D7E4C3AC2}"/>
          </ac:spMkLst>
        </pc:spChg>
        <pc:spChg chg="del">
          <ac:chgData name="Evgenia Korneva" userId="e62070071816427d" providerId="LiveId" clId="{22176C09-32F7-4436-8C17-A129F3CBD5D5}" dt="2020-12-03T04:41:50.243" v="3895"/>
          <ac:spMkLst>
            <pc:docMk/>
            <pc:sldMk cId="3026031184" sldId="325"/>
            <ac:spMk id="5" creationId="{00572C06-BC08-4311-9EF3-13785982619C}"/>
          </ac:spMkLst>
        </pc:spChg>
        <pc:spChg chg="del">
          <ac:chgData name="Evgenia Korneva" userId="e62070071816427d" providerId="LiveId" clId="{22176C09-32F7-4436-8C17-A129F3CBD5D5}" dt="2020-12-03T04:41:50.243" v="3895"/>
          <ac:spMkLst>
            <pc:docMk/>
            <pc:sldMk cId="3026031184" sldId="325"/>
            <ac:spMk id="6" creationId="{E32416B2-0FC5-4766-8054-4140877E723F}"/>
          </ac:spMkLst>
        </pc:spChg>
        <pc:spChg chg="add mod">
          <ac:chgData name="Evgenia Korneva" userId="e62070071816427d" providerId="LiveId" clId="{22176C09-32F7-4436-8C17-A129F3CBD5D5}" dt="2020-12-03T04:42:05.744" v="3932" actId="404"/>
          <ac:spMkLst>
            <pc:docMk/>
            <pc:sldMk cId="3026031184" sldId="325"/>
            <ac:spMk id="8" creationId="{4E49970A-3898-486A-9562-012D7493D566}"/>
          </ac:spMkLst>
        </pc:spChg>
        <pc:spChg chg="add mod">
          <ac:chgData name="Evgenia Korneva" userId="e62070071816427d" providerId="LiveId" clId="{22176C09-32F7-4436-8C17-A129F3CBD5D5}" dt="2020-12-03T04:45:49.843" v="4065" actId="255"/>
          <ac:spMkLst>
            <pc:docMk/>
            <pc:sldMk cId="3026031184" sldId="325"/>
            <ac:spMk id="9" creationId="{D9E7F777-C155-464D-AED9-2EAABC24CE07}"/>
          </ac:spMkLst>
        </pc:spChg>
      </pc:sldChg>
      <pc:sldChg chg="modSp add">
        <pc:chgData name="Evgenia Korneva" userId="e62070071816427d" providerId="LiveId" clId="{22176C09-32F7-4436-8C17-A129F3CBD5D5}" dt="2020-12-03T04:46:06.493" v="4067" actId="207"/>
        <pc:sldMkLst>
          <pc:docMk/>
          <pc:sldMk cId="2283836445" sldId="326"/>
        </pc:sldMkLst>
        <pc:spChg chg="mod">
          <ac:chgData name="Evgenia Korneva" userId="e62070071816427d" providerId="LiveId" clId="{22176C09-32F7-4436-8C17-A129F3CBD5D5}" dt="2020-12-03T04:46:06.493" v="4067" actId="207"/>
          <ac:spMkLst>
            <pc:docMk/>
            <pc:sldMk cId="2283836445" sldId="326"/>
            <ac:spMk id="9" creationId="{D9E7F777-C155-464D-AED9-2EAABC24CE07}"/>
          </ac:spMkLst>
        </pc:spChg>
      </pc:sldChg>
      <pc:sldChg chg="modSp add">
        <pc:chgData name="Evgenia Korneva" userId="e62070071816427d" providerId="LiveId" clId="{22176C09-32F7-4436-8C17-A129F3CBD5D5}" dt="2020-12-03T04:46:48.881" v="4075" actId="113"/>
        <pc:sldMkLst>
          <pc:docMk/>
          <pc:sldMk cId="2847483585" sldId="327"/>
        </pc:sldMkLst>
        <pc:spChg chg="mod">
          <ac:chgData name="Evgenia Korneva" userId="e62070071816427d" providerId="LiveId" clId="{22176C09-32F7-4436-8C17-A129F3CBD5D5}" dt="2020-12-03T04:46:48.881" v="4075" actId="113"/>
          <ac:spMkLst>
            <pc:docMk/>
            <pc:sldMk cId="2847483585" sldId="327"/>
            <ac:spMk id="9" creationId="{D9E7F777-C155-464D-AED9-2EAABC24CE07}"/>
          </ac:spMkLst>
        </pc:spChg>
      </pc:sldChg>
      <pc:sldChg chg="modSp add">
        <pc:chgData name="Evgenia Korneva" userId="e62070071816427d" providerId="LiveId" clId="{22176C09-32F7-4436-8C17-A129F3CBD5D5}" dt="2020-12-03T04:46:23.878" v="4071" actId="207"/>
        <pc:sldMkLst>
          <pc:docMk/>
          <pc:sldMk cId="1171361815" sldId="328"/>
        </pc:sldMkLst>
        <pc:spChg chg="mod">
          <ac:chgData name="Evgenia Korneva" userId="e62070071816427d" providerId="LiveId" clId="{22176C09-32F7-4436-8C17-A129F3CBD5D5}" dt="2020-12-03T04:46:23.878" v="4071" actId="207"/>
          <ac:spMkLst>
            <pc:docMk/>
            <pc:sldMk cId="1171361815" sldId="328"/>
            <ac:spMk id="9" creationId="{D9E7F777-C155-464D-AED9-2EAABC24CE07}"/>
          </ac:spMkLst>
        </pc:spChg>
      </pc:sldChg>
      <pc:sldChg chg="modSp add">
        <pc:chgData name="Evgenia Korneva" userId="e62070071816427d" providerId="LiveId" clId="{22176C09-32F7-4436-8C17-A129F3CBD5D5}" dt="2020-12-03T04:46:31.824" v="4073" actId="207"/>
        <pc:sldMkLst>
          <pc:docMk/>
          <pc:sldMk cId="3865855361" sldId="329"/>
        </pc:sldMkLst>
        <pc:spChg chg="mod">
          <ac:chgData name="Evgenia Korneva" userId="e62070071816427d" providerId="LiveId" clId="{22176C09-32F7-4436-8C17-A129F3CBD5D5}" dt="2020-12-03T04:46:31.824" v="4073" actId="207"/>
          <ac:spMkLst>
            <pc:docMk/>
            <pc:sldMk cId="3865855361" sldId="329"/>
            <ac:spMk id="9" creationId="{D9E7F777-C155-464D-AED9-2EAABC24CE07}"/>
          </ac:spMkLst>
        </pc:spChg>
      </pc:sldChg>
      <pc:sldChg chg="addSp delSp modSp add">
        <pc:chgData name="Evgenia Korneva" userId="e62070071816427d" providerId="LiveId" clId="{22176C09-32F7-4436-8C17-A129F3CBD5D5}" dt="2020-12-03T04:50:25.976" v="4205" actId="208"/>
        <pc:sldMkLst>
          <pc:docMk/>
          <pc:sldMk cId="346396879" sldId="330"/>
        </pc:sldMkLst>
        <pc:spChg chg="mod">
          <ac:chgData name="Evgenia Korneva" userId="e62070071816427d" providerId="LiveId" clId="{22176C09-32F7-4436-8C17-A129F3CBD5D5}" dt="2020-12-03T04:47:29.987" v="4082" actId="403"/>
          <ac:spMkLst>
            <pc:docMk/>
            <pc:sldMk cId="346396879" sldId="330"/>
            <ac:spMk id="2" creationId="{AE4066A4-DC0E-4AE1-A341-067C6C10B6BA}"/>
          </ac:spMkLst>
        </pc:spChg>
        <pc:spChg chg="mod">
          <ac:chgData name="Evgenia Korneva" userId="e62070071816427d" providerId="LiveId" clId="{22176C09-32F7-4436-8C17-A129F3CBD5D5}" dt="2020-12-03T04:49:36.820" v="4196" actId="27636"/>
          <ac:spMkLst>
            <pc:docMk/>
            <pc:sldMk cId="346396879" sldId="330"/>
            <ac:spMk id="3" creationId="{5542D39D-47A2-4BB5-89F7-0112A3F19CA4}"/>
          </ac:spMkLst>
        </pc:spChg>
        <pc:spChg chg="mod">
          <ac:chgData name="Evgenia Korneva" userId="e62070071816427d" providerId="LiveId" clId="{22176C09-32F7-4436-8C17-A129F3CBD5D5}" dt="2020-12-03T04:49:37.460" v="4201" actId="404"/>
          <ac:spMkLst>
            <pc:docMk/>
            <pc:sldMk cId="346396879" sldId="330"/>
            <ac:spMk id="4" creationId="{69DCB40C-D3C7-4122-B889-6AC067355457}"/>
          </ac:spMkLst>
        </pc:spChg>
        <pc:spChg chg="add mod">
          <ac:chgData name="Evgenia Korneva" userId="e62070071816427d" providerId="LiveId" clId="{22176C09-32F7-4436-8C17-A129F3CBD5D5}" dt="2020-12-03T04:50:25.976" v="4205" actId="208"/>
          <ac:spMkLst>
            <pc:docMk/>
            <pc:sldMk cId="346396879" sldId="330"/>
            <ac:spMk id="16" creationId="{87566654-739F-4E3E-BB5C-084A6BC0781B}"/>
          </ac:spMkLst>
        </pc:spChg>
        <pc:grpChg chg="del">
          <ac:chgData name="Evgenia Korneva" userId="e62070071816427d" providerId="LiveId" clId="{22176C09-32F7-4436-8C17-A129F3CBD5D5}" dt="2020-12-03T04:47:46.375" v="4086" actId="478"/>
          <ac:grpSpMkLst>
            <pc:docMk/>
            <pc:sldMk cId="346396879" sldId="330"/>
            <ac:grpSpMk id="15" creationId="{6602A07C-BDE0-4722-B870-875E670C6E2C}"/>
          </ac:grpSpMkLst>
        </pc:grpChg>
      </pc:sldChg>
      <pc:sldChg chg="addSp delSp modSp add">
        <pc:chgData name="Evgenia Korneva" userId="e62070071816427d" providerId="LiveId" clId="{22176C09-32F7-4436-8C17-A129F3CBD5D5}" dt="2020-12-03T04:55:05.795" v="4377" actId="14100"/>
        <pc:sldMkLst>
          <pc:docMk/>
          <pc:sldMk cId="2803410382" sldId="331"/>
        </pc:sldMkLst>
        <pc:spChg chg="del">
          <ac:chgData name="Evgenia Korneva" userId="e62070071816427d" providerId="LiveId" clId="{22176C09-32F7-4436-8C17-A129F3CBD5D5}" dt="2020-12-03T04:50:42.109" v="4207"/>
          <ac:spMkLst>
            <pc:docMk/>
            <pc:sldMk cId="2803410382" sldId="331"/>
            <ac:spMk id="2" creationId="{7285256A-3DBE-4417-B5D6-7875ECABAB1E}"/>
          </ac:spMkLst>
        </pc:spChg>
        <pc:spChg chg="del">
          <ac:chgData name="Evgenia Korneva" userId="e62070071816427d" providerId="LiveId" clId="{22176C09-32F7-4436-8C17-A129F3CBD5D5}" dt="2020-12-03T04:50:42.109" v="4207"/>
          <ac:spMkLst>
            <pc:docMk/>
            <pc:sldMk cId="2803410382" sldId="331"/>
            <ac:spMk id="3" creationId="{8274C08E-D4D7-4B28-AF47-AF5648B1AEB2}"/>
          </ac:spMkLst>
        </pc:spChg>
        <pc:spChg chg="del">
          <ac:chgData name="Evgenia Korneva" userId="e62070071816427d" providerId="LiveId" clId="{22176C09-32F7-4436-8C17-A129F3CBD5D5}" dt="2020-12-03T04:50:42.109" v="4207"/>
          <ac:spMkLst>
            <pc:docMk/>
            <pc:sldMk cId="2803410382" sldId="331"/>
            <ac:spMk id="4" creationId="{0E0F7F71-FAF3-4094-841F-91A190B8224B}"/>
          </ac:spMkLst>
        </pc:spChg>
        <pc:spChg chg="add mod">
          <ac:chgData name="Evgenia Korneva" userId="e62070071816427d" providerId="LiveId" clId="{22176C09-32F7-4436-8C17-A129F3CBD5D5}" dt="2020-12-03T04:50:52.337" v="4228" actId="113"/>
          <ac:spMkLst>
            <pc:docMk/>
            <pc:sldMk cId="2803410382" sldId="331"/>
            <ac:spMk id="6" creationId="{D5896963-82A6-4512-85C8-02D7E876DEA5}"/>
          </ac:spMkLst>
        </pc:spChg>
        <pc:spChg chg="add mod">
          <ac:chgData name="Evgenia Korneva" userId="e62070071816427d" providerId="LiveId" clId="{22176C09-32F7-4436-8C17-A129F3CBD5D5}" dt="2020-12-03T04:54:52.785" v="4376" actId="113"/>
          <ac:spMkLst>
            <pc:docMk/>
            <pc:sldMk cId="2803410382" sldId="331"/>
            <ac:spMk id="7" creationId="{B7CA8929-B0B0-40CA-AAC0-6955777638AC}"/>
          </ac:spMkLst>
        </pc:spChg>
        <pc:spChg chg="add mod">
          <ac:chgData name="Evgenia Korneva" userId="e62070071816427d" providerId="LiveId" clId="{22176C09-32F7-4436-8C17-A129F3CBD5D5}" dt="2020-12-03T04:55:05.795" v="4377" actId="14100"/>
          <ac:spMkLst>
            <pc:docMk/>
            <pc:sldMk cId="2803410382" sldId="331"/>
            <ac:spMk id="8" creationId="{42BF5480-0BC7-49A3-9672-24B57E3E4ED5}"/>
          </ac:spMkLst>
        </pc:spChg>
      </pc:sldChg>
      <pc:sldChg chg="modSp add">
        <pc:chgData name="Evgenia Korneva" userId="e62070071816427d" providerId="LiveId" clId="{22176C09-32F7-4436-8C17-A129F3CBD5D5}" dt="2020-12-03T04:55:28.503" v="4382" actId="207"/>
        <pc:sldMkLst>
          <pc:docMk/>
          <pc:sldMk cId="136206735" sldId="332"/>
        </pc:sldMkLst>
        <pc:spChg chg="mod">
          <ac:chgData name="Evgenia Korneva" userId="e62070071816427d" providerId="LiveId" clId="{22176C09-32F7-4436-8C17-A129F3CBD5D5}" dt="2020-12-03T04:55:19.714" v="4380" actId="207"/>
          <ac:spMkLst>
            <pc:docMk/>
            <pc:sldMk cId="136206735" sldId="332"/>
            <ac:spMk id="7" creationId="{B7CA8929-B0B0-40CA-AAC0-6955777638AC}"/>
          </ac:spMkLst>
        </pc:spChg>
        <pc:spChg chg="mod">
          <ac:chgData name="Evgenia Korneva" userId="e62070071816427d" providerId="LiveId" clId="{22176C09-32F7-4436-8C17-A129F3CBD5D5}" dt="2020-12-03T04:55:28.503" v="4382" actId="207"/>
          <ac:spMkLst>
            <pc:docMk/>
            <pc:sldMk cId="136206735" sldId="332"/>
            <ac:spMk id="8" creationId="{42BF5480-0BC7-49A3-9672-24B57E3E4ED5}"/>
          </ac:spMkLst>
        </pc:spChg>
      </pc:sldChg>
      <pc:sldChg chg="modSp add">
        <pc:chgData name="Evgenia Korneva" userId="e62070071816427d" providerId="LiveId" clId="{22176C09-32F7-4436-8C17-A129F3CBD5D5}" dt="2020-12-03T04:56:09.615" v="4387" actId="207"/>
        <pc:sldMkLst>
          <pc:docMk/>
          <pc:sldMk cId="1105385101" sldId="333"/>
        </pc:sldMkLst>
        <pc:spChg chg="mod">
          <ac:chgData name="Evgenia Korneva" userId="e62070071816427d" providerId="LiveId" clId="{22176C09-32F7-4436-8C17-A129F3CBD5D5}" dt="2020-12-03T04:56:09.615" v="4387" actId="207"/>
          <ac:spMkLst>
            <pc:docMk/>
            <pc:sldMk cId="1105385101" sldId="333"/>
            <ac:spMk id="8" creationId="{42BF5480-0BC7-49A3-9672-24B57E3E4ED5}"/>
          </ac:spMkLst>
        </pc:spChg>
      </pc:sldChg>
      <pc:sldChg chg="add">
        <pc:chgData name="Evgenia Korneva" userId="e62070071816427d" providerId="LiveId" clId="{22176C09-32F7-4436-8C17-A129F3CBD5D5}" dt="2020-12-03T04:56:01.740" v="4386"/>
        <pc:sldMkLst>
          <pc:docMk/>
          <pc:sldMk cId="394060639" sldId="334"/>
        </pc:sldMkLst>
      </pc:sldChg>
      <pc:sldChg chg="modSp add">
        <pc:chgData name="Evgenia Korneva" userId="e62070071816427d" providerId="LiveId" clId="{22176C09-32F7-4436-8C17-A129F3CBD5D5}" dt="2020-12-03T04:56:20.411" v="4389" actId="207"/>
        <pc:sldMkLst>
          <pc:docMk/>
          <pc:sldMk cId="3328465094" sldId="335"/>
        </pc:sldMkLst>
        <pc:spChg chg="mod">
          <ac:chgData name="Evgenia Korneva" userId="e62070071816427d" providerId="LiveId" clId="{22176C09-32F7-4436-8C17-A129F3CBD5D5}" dt="2020-12-03T04:56:20.411" v="4389" actId="207"/>
          <ac:spMkLst>
            <pc:docMk/>
            <pc:sldMk cId="3328465094" sldId="335"/>
            <ac:spMk id="7" creationId="{B7CA8929-B0B0-40CA-AAC0-6955777638AC}"/>
          </ac:spMkLst>
        </pc:spChg>
      </pc:sldChg>
      <pc:sldChg chg="modSp add">
        <pc:chgData name="Evgenia Korneva" userId="e62070071816427d" providerId="LiveId" clId="{22176C09-32F7-4436-8C17-A129F3CBD5D5}" dt="2020-12-03T04:56:40.215" v="4393" actId="207"/>
        <pc:sldMkLst>
          <pc:docMk/>
          <pc:sldMk cId="4247446082" sldId="336"/>
        </pc:sldMkLst>
        <pc:spChg chg="mod">
          <ac:chgData name="Evgenia Korneva" userId="e62070071816427d" providerId="LiveId" clId="{22176C09-32F7-4436-8C17-A129F3CBD5D5}" dt="2020-12-03T04:56:40.215" v="4393" actId="207"/>
          <ac:spMkLst>
            <pc:docMk/>
            <pc:sldMk cId="4247446082" sldId="336"/>
            <ac:spMk id="7" creationId="{B7CA8929-B0B0-40CA-AAC0-6955777638AC}"/>
          </ac:spMkLst>
        </pc:spChg>
      </pc:sldChg>
      <pc:sldChg chg="modSp add">
        <pc:chgData name="Evgenia Korneva" userId="e62070071816427d" providerId="LiveId" clId="{22176C09-32F7-4436-8C17-A129F3CBD5D5}" dt="2020-12-03T04:57:02.369" v="4396" actId="207"/>
        <pc:sldMkLst>
          <pc:docMk/>
          <pc:sldMk cId="2573650033" sldId="337"/>
        </pc:sldMkLst>
        <pc:spChg chg="mod">
          <ac:chgData name="Evgenia Korneva" userId="e62070071816427d" providerId="LiveId" clId="{22176C09-32F7-4436-8C17-A129F3CBD5D5}" dt="2020-12-03T04:57:02.369" v="4396" actId="207"/>
          <ac:spMkLst>
            <pc:docMk/>
            <pc:sldMk cId="2573650033" sldId="337"/>
            <ac:spMk id="7" creationId="{B7CA8929-B0B0-40CA-AAC0-6955777638AC}"/>
          </ac:spMkLst>
        </pc:spChg>
      </pc:sldChg>
      <pc:sldChg chg="add del">
        <pc:chgData name="Evgenia Korneva" userId="e62070071816427d" providerId="LiveId" clId="{22176C09-32F7-4436-8C17-A129F3CBD5D5}" dt="2020-12-03T04:57:17.423" v="4398" actId="2696"/>
        <pc:sldMkLst>
          <pc:docMk/>
          <pc:sldMk cId="1078977179" sldId="338"/>
        </pc:sldMkLst>
      </pc:sldChg>
      <pc:sldChg chg="addSp delSp modSp add">
        <pc:chgData name="Evgenia Korneva" userId="e62070071816427d" providerId="LiveId" clId="{22176C09-32F7-4436-8C17-A129F3CBD5D5}" dt="2020-12-03T04:58:05.553" v="4427" actId="14100"/>
        <pc:sldMkLst>
          <pc:docMk/>
          <pc:sldMk cId="1334683879" sldId="338"/>
        </pc:sldMkLst>
        <pc:spChg chg="del">
          <ac:chgData name="Evgenia Korneva" userId="e62070071816427d" providerId="LiveId" clId="{22176C09-32F7-4436-8C17-A129F3CBD5D5}" dt="2020-12-03T04:57:46.929" v="4400"/>
          <ac:spMkLst>
            <pc:docMk/>
            <pc:sldMk cId="1334683879" sldId="338"/>
            <ac:spMk id="2" creationId="{A59DF11A-D6F1-42B8-9C34-A9AEEC8BBCD8}"/>
          </ac:spMkLst>
        </pc:spChg>
        <pc:spChg chg="del">
          <ac:chgData name="Evgenia Korneva" userId="e62070071816427d" providerId="LiveId" clId="{22176C09-32F7-4436-8C17-A129F3CBD5D5}" dt="2020-12-03T04:57:46.929" v="4400"/>
          <ac:spMkLst>
            <pc:docMk/>
            <pc:sldMk cId="1334683879" sldId="338"/>
            <ac:spMk id="3" creationId="{EAC336D7-3F99-446E-850B-4EABFF7B22CD}"/>
          </ac:spMkLst>
        </pc:spChg>
        <pc:spChg chg="del">
          <ac:chgData name="Evgenia Korneva" userId="e62070071816427d" providerId="LiveId" clId="{22176C09-32F7-4436-8C17-A129F3CBD5D5}" dt="2020-12-03T04:57:46.929" v="4400"/>
          <ac:spMkLst>
            <pc:docMk/>
            <pc:sldMk cId="1334683879" sldId="338"/>
            <ac:spMk id="4" creationId="{F5B910F4-EFD3-4462-BFD7-B62241083DF6}"/>
          </ac:spMkLst>
        </pc:spChg>
        <pc:spChg chg="add mod">
          <ac:chgData name="Evgenia Korneva" userId="e62070071816427d" providerId="LiveId" clId="{22176C09-32F7-4436-8C17-A129F3CBD5D5}" dt="2020-12-03T04:58:05.553" v="4427" actId="14100"/>
          <ac:spMkLst>
            <pc:docMk/>
            <pc:sldMk cId="1334683879" sldId="338"/>
            <ac:spMk id="6" creationId="{ADCE4001-18AC-4B4E-A79C-B81F81DE7533}"/>
          </ac:spMkLst>
        </pc:spChg>
        <pc:spChg chg="add mod">
          <ac:chgData name="Evgenia Korneva" userId="e62070071816427d" providerId="LiveId" clId="{22176C09-32F7-4436-8C17-A129F3CBD5D5}" dt="2020-12-03T04:58:02.106" v="4426" actId="14100"/>
          <ac:spMkLst>
            <pc:docMk/>
            <pc:sldMk cId="1334683879" sldId="338"/>
            <ac:spMk id="7" creationId="{30BA927F-D387-49FC-AF42-8ACB840F2588}"/>
          </ac:spMkLst>
        </pc:spChg>
      </pc:sldChg>
      <pc:sldChg chg="modSp add">
        <pc:chgData name="Evgenia Korneva" userId="e62070071816427d" providerId="LiveId" clId="{22176C09-32F7-4436-8C17-A129F3CBD5D5}" dt="2020-12-03T05:05:46.538" v="4713" actId="20577"/>
        <pc:sldMkLst>
          <pc:docMk/>
          <pc:sldMk cId="2898910664" sldId="339"/>
        </pc:sldMkLst>
        <pc:spChg chg="mod">
          <ac:chgData name="Evgenia Korneva" userId="e62070071816427d" providerId="LiveId" clId="{22176C09-32F7-4436-8C17-A129F3CBD5D5}" dt="2020-12-03T04:58:53.516" v="4453" actId="113"/>
          <ac:spMkLst>
            <pc:docMk/>
            <pc:sldMk cId="2898910664" sldId="339"/>
            <ac:spMk id="2" creationId="{AFE36EF4-BAE8-41D3-96AD-3CB9A430FE89}"/>
          </ac:spMkLst>
        </pc:spChg>
        <pc:spChg chg="mod">
          <ac:chgData name="Evgenia Korneva" userId="e62070071816427d" providerId="LiveId" clId="{22176C09-32F7-4436-8C17-A129F3CBD5D5}" dt="2020-12-03T05:05:46.538" v="4713" actId="20577"/>
          <ac:spMkLst>
            <pc:docMk/>
            <pc:sldMk cId="2898910664" sldId="339"/>
            <ac:spMk id="3" creationId="{1CBF3E22-9CE6-44D3-9D91-477B4048180B}"/>
          </ac:spMkLst>
        </pc:spChg>
      </pc:sldChg>
      <pc:sldChg chg="addSp modSp add">
        <pc:chgData name="Evgenia Korneva" userId="e62070071816427d" providerId="LiveId" clId="{22176C09-32F7-4436-8C17-A129F3CBD5D5}" dt="2020-12-03T06:23:04.636" v="5617"/>
        <pc:sldMkLst>
          <pc:docMk/>
          <pc:sldMk cId="28048470" sldId="340"/>
        </pc:sldMkLst>
        <pc:spChg chg="mod">
          <ac:chgData name="Evgenia Korneva" userId="e62070071816427d" providerId="LiveId" clId="{22176C09-32F7-4436-8C17-A129F3CBD5D5}" dt="2020-12-03T05:06:24.343" v="4715"/>
          <ac:spMkLst>
            <pc:docMk/>
            <pc:sldMk cId="28048470" sldId="340"/>
            <ac:spMk id="2" creationId="{87587C41-D78A-449A-9A63-3C0DD824F9DF}"/>
          </ac:spMkLst>
        </pc:spChg>
        <pc:spChg chg="mod">
          <ac:chgData name="Evgenia Korneva" userId="e62070071816427d" providerId="LiveId" clId="{22176C09-32F7-4436-8C17-A129F3CBD5D5}" dt="2020-12-03T05:12:50.992" v="4924" actId="5793"/>
          <ac:spMkLst>
            <pc:docMk/>
            <pc:sldMk cId="28048470" sldId="340"/>
            <ac:spMk id="3" creationId="{C88705ED-6C86-4989-BB2F-D4E2E746AA77}"/>
          </ac:spMkLst>
        </pc:spChg>
        <pc:spChg chg="add">
          <ac:chgData name="Evgenia Korneva" userId="e62070071816427d" providerId="LiveId" clId="{22176C09-32F7-4436-8C17-A129F3CBD5D5}" dt="2020-12-03T06:23:04.636" v="5617"/>
          <ac:spMkLst>
            <pc:docMk/>
            <pc:sldMk cId="28048470" sldId="340"/>
            <ac:spMk id="5" creationId="{0AA68C87-4241-496D-B2F5-7F3F58498B63}"/>
          </ac:spMkLst>
        </pc:spChg>
      </pc:sldChg>
      <pc:sldChg chg="addSp delSp modSp add">
        <pc:chgData name="Evgenia Korneva" userId="e62070071816427d" providerId="LiveId" clId="{22176C09-32F7-4436-8C17-A129F3CBD5D5}" dt="2020-12-03T06:23:01.064" v="5616"/>
        <pc:sldMkLst>
          <pc:docMk/>
          <pc:sldMk cId="583474832" sldId="341"/>
        </pc:sldMkLst>
        <pc:spChg chg="mod">
          <ac:chgData name="Evgenia Korneva" userId="e62070071816427d" providerId="LiveId" clId="{22176C09-32F7-4436-8C17-A129F3CBD5D5}" dt="2020-12-03T05:12:58.377" v="4926" actId="5793"/>
          <ac:spMkLst>
            <pc:docMk/>
            <pc:sldMk cId="583474832" sldId="341"/>
            <ac:spMk id="3" creationId="{C88705ED-6C86-4989-BB2F-D4E2E746AA77}"/>
          </ac:spMkLst>
        </pc:spChg>
        <pc:spChg chg="add del mod">
          <ac:chgData name="Evgenia Korneva" userId="e62070071816427d" providerId="LiveId" clId="{22176C09-32F7-4436-8C17-A129F3CBD5D5}" dt="2020-12-03T06:23:00.444" v="5615" actId="478"/>
          <ac:spMkLst>
            <pc:docMk/>
            <pc:sldMk cId="583474832" sldId="341"/>
            <ac:spMk id="5" creationId="{D3F2C989-1D8D-4132-BB66-761E1FF19F78}"/>
          </ac:spMkLst>
        </pc:spChg>
        <pc:spChg chg="add">
          <ac:chgData name="Evgenia Korneva" userId="e62070071816427d" providerId="LiveId" clId="{22176C09-32F7-4436-8C17-A129F3CBD5D5}" dt="2020-12-03T06:23:01.064" v="5616"/>
          <ac:spMkLst>
            <pc:docMk/>
            <pc:sldMk cId="583474832" sldId="341"/>
            <ac:spMk id="6" creationId="{4430E9EB-A306-4DFD-8A4D-C38952F42BED}"/>
          </ac:spMkLst>
        </pc:spChg>
      </pc:sldChg>
      <pc:sldChg chg="addSp delSp modSp add">
        <pc:chgData name="Evgenia Korneva" userId="e62070071816427d" providerId="LiveId" clId="{22176C09-32F7-4436-8C17-A129F3CBD5D5}" dt="2020-12-03T06:22:51.920" v="5614" actId="1076"/>
        <pc:sldMkLst>
          <pc:docMk/>
          <pc:sldMk cId="767480368" sldId="342"/>
        </pc:sldMkLst>
        <pc:spChg chg="mod">
          <ac:chgData name="Evgenia Korneva" userId="e62070071816427d" providerId="LiveId" clId="{22176C09-32F7-4436-8C17-A129F3CBD5D5}" dt="2020-12-03T05:12:54.455" v="4925" actId="5793"/>
          <ac:spMkLst>
            <pc:docMk/>
            <pc:sldMk cId="767480368" sldId="342"/>
            <ac:spMk id="3" creationId="{C88705ED-6C86-4989-BB2F-D4E2E746AA77}"/>
          </ac:spMkLst>
        </pc:spChg>
        <pc:spChg chg="add del mod">
          <ac:chgData name="Evgenia Korneva" userId="e62070071816427d" providerId="LiveId" clId="{22176C09-32F7-4436-8C17-A129F3CBD5D5}" dt="2020-12-03T06:22:43.949" v="5612"/>
          <ac:spMkLst>
            <pc:docMk/>
            <pc:sldMk cId="767480368" sldId="342"/>
            <ac:spMk id="5" creationId="{23CC2651-B88F-4966-A4E2-84A3209C9BC8}"/>
          </ac:spMkLst>
        </pc:spChg>
        <pc:spChg chg="add mod">
          <ac:chgData name="Evgenia Korneva" userId="e62070071816427d" providerId="LiveId" clId="{22176C09-32F7-4436-8C17-A129F3CBD5D5}" dt="2020-12-03T06:22:51.920" v="5614" actId="1076"/>
          <ac:spMkLst>
            <pc:docMk/>
            <pc:sldMk cId="767480368" sldId="342"/>
            <ac:spMk id="6" creationId="{F3D0D83D-933B-4506-AE3E-EF18C595F738}"/>
          </ac:spMkLst>
        </pc:spChg>
      </pc:sldChg>
      <pc:sldChg chg="modSp add">
        <pc:chgData name="Evgenia Korneva" userId="e62070071816427d" providerId="LiveId" clId="{22176C09-32F7-4436-8C17-A129F3CBD5D5}" dt="2020-12-03T05:26:15.141" v="5116" actId="404"/>
        <pc:sldMkLst>
          <pc:docMk/>
          <pc:sldMk cId="2432962722" sldId="343"/>
        </pc:sldMkLst>
        <pc:spChg chg="mod">
          <ac:chgData name="Evgenia Korneva" userId="e62070071816427d" providerId="LiveId" clId="{22176C09-32F7-4436-8C17-A129F3CBD5D5}" dt="2020-12-03T05:26:15.141" v="5116" actId="404"/>
          <ac:spMkLst>
            <pc:docMk/>
            <pc:sldMk cId="2432962722" sldId="343"/>
            <ac:spMk id="3" creationId="{C88705ED-6C86-4989-BB2F-D4E2E746AA77}"/>
          </ac:spMkLst>
        </pc:spChg>
      </pc:sldChg>
      <pc:sldChg chg="addSp modSp add">
        <pc:chgData name="Evgenia Korneva" userId="e62070071816427d" providerId="LiveId" clId="{22176C09-32F7-4436-8C17-A129F3CBD5D5}" dt="2020-12-03T05:33:48.302" v="5132" actId="114"/>
        <pc:sldMkLst>
          <pc:docMk/>
          <pc:sldMk cId="1503648705" sldId="344"/>
        </pc:sldMkLst>
        <pc:spChg chg="add mod">
          <ac:chgData name="Evgenia Korneva" userId="e62070071816427d" providerId="LiveId" clId="{22176C09-32F7-4436-8C17-A129F3CBD5D5}" dt="2020-12-03T05:33:48.302" v="5132" actId="114"/>
          <ac:spMkLst>
            <pc:docMk/>
            <pc:sldMk cId="1503648705" sldId="344"/>
            <ac:spMk id="2" creationId="{0BA43D3D-E5E3-42A5-B19E-8FB046629C47}"/>
          </ac:spMkLst>
        </pc:spChg>
        <pc:picChg chg="mod">
          <ac:chgData name="Evgenia Korneva" userId="e62070071816427d" providerId="LiveId" clId="{22176C09-32F7-4436-8C17-A129F3CBD5D5}" dt="2020-12-03T05:33:36.129" v="5129" actId="1076"/>
          <ac:picMkLst>
            <pc:docMk/>
            <pc:sldMk cId="1503648705" sldId="344"/>
            <ac:picMk id="8" creationId="{F09C646B-CF53-4A46-AFF1-34C78E93CA0F}"/>
          </ac:picMkLst>
        </pc:picChg>
      </pc:sldChg>
      <pc:sldChg chg="modSp add">
        <pc:chgData name="Evgenia Korneva" userId="e62070071816427d" providerId="LiveId" clId="{22176C09-32F7-4436-8C17-A129F3CBD5D5}" dt="2020-12-03T05:50:53.148" v="5370" actId="113"/>
        <pc:sldMkLst>
          <pc:docMk/>
          <pc:sldMk cId="3818262581" sldId="345"/>
        </pc:sldMkLst>
        <pc:spChg chg="mod">
          <ac:chgData name="Evgenia Korneva" userId="e62070071816427d" providerId="LiveId" clId="{22176C09-32F7-4436-8C17-A129F3CBD5D5}" dt="2020-12-03T05:50:53.148" v="5370" actId="113"/>
          <ac:spMkLst>
            <pc:docMk/>
            <pc:sldMk cId="3818262581" sldId="345"/>
            <ac:spMk id="9" creationId="{F880F04B-04D9-4CB7-856C-716D0298BEA2}"/>
          </ac:spMkLst>
        </pc:spChg>
      </pc:sldChg>
      <pc:sldChg chg="modSp add">
        <pc:chgData name="Evgenia Korneva" userId="e62070071816427d" providerId="LiveId" clId="{22176C09-32F7-4436-8C17-A129F3CBD5D5}" dt="2020-12-03T05:49:33.101" v="5358" actId="207"/>
        <pc:sldMkLst>
          <pc:docMk/>
          <pc:sldMk cId="1441921113" sldId="346"/>
        </pc:sldMkLst>
        <pc:spChg chg="mod">
          <ac:chgData name="Evgenia Korneva" userId="e62070071816427d" providerId="LiveId" clId="{22176C09-32F7-4436-8C17-A129F3CBD5D5}" dt="2020-12-03T05:49:33.101" v="5358" actId="207"/>
          <ac:spMkLst>
            <pc:docMk/>
            <pc:sldMk cId="1441921113" sldId="346"/>
            <ac:spMk id="9" creationId="{F880F04B-04D9-4CB7-856C-716D0298BEA2}"/>
          </ac:spMkLst>
        </pc:spChg>
      </pc:sldChg>
      <pc:sldChg chg="modSp add">
        <pc:chgData name="Evgenia Korneva" userId="e62070071816427d" providerId="LiveId" clId="{22176C09-32F7-4436-8C17-A129F3CBD5D5}" dt="2020-12-03T05:49:42.974" v="5360" actId="207"/>
        <pc:sldMkLst>
          <pc:docMk/>
          <pc:sldMk cId="1402686479" sldId="347"/>
        </pc:sldMkLst>
        <pc:spChg chg="mod">
          <ac:chgData name="Evgenia Korneva" userId="e62070071816427d" providerId="LiveId" clId="{22176C09-32F7-4436-8C17-A129F3CBD5D5}" dt="2020-12-03T05:49:42.974" v="5360" actId="207"/>
          <ac:spMkLst>
            <pc:docMk/>
            <pc:sldMk cId="1402686479" sldId="347"/>
            <ac:spMk id="9" creationId="{F880F04B-04D9-4CB7-856C-716D0298BEA2}"/>
          </ac:spMkLst>
        </pc:spChg>
      </pc:sldChg>
      <pc:sldChg chg="modSp add">
        <pc:chgData name="Evgenia Korneva" userId="e62070071816427d" providerId="LiveId" clId="{22176C09-32F7-4436-8C17-A129F3CBD5D5}" dt="2020-12-03T05:49:52.049" v="5362" actId="207"/>
        <pc:sldMkLst>
          <pc:docMk/>
          <pc:sldMk cId="2966001531" sldId="348"/>
        </pc:sldMkLst>
        <pc:spChg chg="mod">
          <ac:chgData name="Evgenia Korneva" userId="e62070071816427d" providerId="LiveId" clId="{22176C09-32F7-4436-8C17-A129F3CBD5D5}" dt="2020-12-03T05:49:52.049" v="5362" actId="207"/>
          <ac:spMkLst>
            <pc:docMk/>
            <pc:sldMk cId="2966001531" sldId="348"/>
            <ac:spMk id="9" creationId="{F880F04B-04D9-4CB7-856C-716D0298BEA2}"/>
          </ac:spMkLst>
        </pc:spChg>
      </pc:sldChg>
      <pc:sldChg chg="modSp add">
        <pc:chgData name="Evgenia Korneva" userId="e62070071816427d" providerId="LiveId" clId="{22176C09-32F7-4436-8C17-A129F3CBD5D5}" dt="2020-12-03T05:50:36.565" v="5368" actId="20577"/>
        <pc:sldMkLst>
          <pc:docMk/>
          <pc:sldMk cId="2379294830" sldId="349"/>
        </pc:sldMkLst>
        <pc:spChg chg="mod">
          <ac:chgData name="Evgenia Korneva" userId="e62070071816427d" providerId="LiveId" clId="{22176C09-32F7-4436-8C17-A129F3CBD5D5}" dt="2020-12-03T05:50:36.565" v="5368" actId="20577"/>
          <ac:spMkLst>
            <pc:docMk/>
            <pc:sldMk cId="2379294830" sldId="349"/>
            <ac:spMk id="9" creationId="{F880F04B-04D9-4CB7-856C-716D0298BEA2}"/>
          </ac:spMkLst>
        </pc:spChg>
      </pc:sldChg>
      <pc:sldChg chg="modSp add">
        <pc:chgData name="Evgenia Korneva" userId="e62070071816427d" providerId="LiveId" clId="{22176C09-32F7-4436-8C17-A129F3CBD5D5}" dt="2020-12-03T06:06:29.013" v="5385" actId="20577"/>
        <pc:sldMkLst>
          <pc:docMk/>
          <pc:sldMk cId="415482572" sldId="350"/>
        </pc:sldMkLst>
        <pc:spChg chg="mod">
          <ac:chgData name="Evgenia Korneva" userId="e62070071816427d" providerId="LiveId" clId="{22176C09-32F7-4436-8C17-A129F3CBD5D5}" dt="2020-12-03T06:06:29.013" v="5385" actId="20577"/>
          <ac:spMkLst>
            <pc:docMk/>
            <pc:sldMk cId="415482572" sldId="350"/>
            <ac:spMk id="6" creationId="{2F62428D-2AE3-442B-9C42-85F785EBB927}"/>
          </ac:spMkLst>
        </pc:spChg>
      </pc:sldChg>
      <pc:sldChg chg="modSp add">
        <pc:chgData name="Evgenia Korneva" userId="e62070071816427d" providerId="LiveId" clId="{22176C09-32F7-4436-8C17-A129F3CBD5D5}" dt="2020-12-03T06:06:36.505" v="5387" actId="20577"/>
        <pc:sldMkLst>
          <pc:docMk/>
          <pc:sldMk cId="1992752154" sldId="351"/>
        </pc:sldMkLst>
        <pc:spChg chg="mod">
          <ac:chgData name="Evgenia Korneva" userId="e62070071816427d" providerId="LiveId" clId="{22176C09-32F7-4436-8C17-A129F3CBD5D5}" dt="2020-12-03T06:06:36.505" v="5387" actId="20577"/>
          <ac:spMkLst>
            <pc:docMk/>
            <pc:sldMk cId="1992752154" sldId="351"/>
            <ac:spMk id="6" creationId="{2F62428D-2AE3-442B-9C42-85F785EBB927}"/>
          </ac:spMkLst>
        </pc:spChg>
      </pc:sldChg>
      <pc:sldChg chg="modSp add">
        <pc:chgData name="Evgenia Korneva" userId="e62070071816427d" providerId="LiveId" clId="{22176C09-32F7-4436-8C17-A129F3CBD5D5}" dt="2020-12-03T06:07:17.489" v="5389" actId="207"/>
        <pc:sldMkLst>
          <pc:docMk/>
          <pc:sldMk cId="3136261391" sldId="352"/>
        </pc:sldMkLst>
        <pc:spChg chg="mod">
          <ac:chgData name="Evgenia Korneva" userId="e62070071816427d" providerId="LiveId" clId="{22176C09-32F7-4436-8C17-A129F3CBD5D5}" dt="2020-12-03T06:07:17.489" v="5389" actId="207"/>
          <ac:spMkLst>
            <pc:docMk/>
            <pc:sldMk cId="3136261391" sldId="352"/>
            <ac:spMk id="6" creationId="{2F62428D-2AE3-442B-9C42-85F785EBB927}"/>
          </ac:spMkLst>
        </pc:spChg>
      </pc:sldChg>
      <pc:sldChg chg="modSp add">
        <pc:chgData name="Evgenia Korneva" userId="e62070071816427d" providerId="LiveId" clId="{22176C09-32F7-4436-8C17-A129F3CBD5D5}" dt="2020-12-03T06:07:27.339" v="5392" actId="20577"/>
        <pc:sldMkLst>
          <pc:docMk/>
          <pc:sldMk cId="2982564296" sldId="353"/>
        </pc:sldMkLst>
        <pc:spChg chg="mod">
          <ac:chgData name="Evgenia Korneva" userId="e62070071816427d" providerId="LiveId" clId="{22176C09-32F7-4436-8C17-A129F3CBD5D5}" dt="2020-12-03T06:07:27.339" v="5392" actId="20577"/>
          <ac:spMkLst>
            <pc:docMk/>
            <pc:sldMk cId="2982564296" sldId="353"/>
            <ac:spMk id="6" creationId="{2F62428D-2AE3-442B-9C42-85F785EBB927}"/>
          </ac:spMkLst>
        </pc:spChg>
      </pc:sldChg>
      <pc:sldChg chg="modSp add">
        <pc:chgData name="Evgenia Korneva" userId="e62070071816427d" providerId="LiveId" clId="{22176C09-32F7-4436-8C17-A129F3CBD5D5}" dt="2020-12-03T06:07:48.669" v="5394" actId="20577"/>
        <pc:sldMkLst>
          <pc:docMk/>
          <pc:sldMk cId="1245976316" sldId="354"/>
        </pc:sldMkLst>
        <pc:spChg chg="mod">
          <ac:chgData name="Evgenia Korneva" userId="e62070071816427d" providerId="LiveId" clId="{22176C09-32F7-4436-8C17-A129F3CBD5D5}" dt="2020-12-03T06:07:48.669" v="5394" actId="20577"/>
          <ac:spMkLst>
            <pc:docMk/>
            <pc:sldMk cId="1245976316" sldId="354"/>
            <ac:spMk id="6" creationId="{2F62428D-2AE3-442B-9C42-85F785EBB927}"/>
          </ac:spMkLst>
        </pc:spChg>
      </pc:sldChg>
      <pc:sldChg chg="addSp delSp modSp add">
        <pc:chgData name="Evgenia Korneva" userId="e62070071816427d" providerId="LiveId" clId="{22176C09-32F7-4436-8C17-A129F3CBD5D5}" dt="2020-12-03T06:09:03.981" v="5402"/>
        <pc:sldMkLst>
          <pc:docMk/>
          <pc:sldMk cId="1207937186" sldId="355"/>
        </pc:sldMkLst>
        <pc:spChg chg="mod">
          <ac:chgData name="Evgenia Korneva" userId="e62070071816427d" providerId="LiveId" clId="{22176C09-32F7-4436-8C17-A129F3CBD5D5}" dt="2020-12-03T06:08:50.979" v="5400" actId="403"/>
          <ac:spMkLst>
            <pc:docMk/>
            <pc:sldMk cId="1207937186" sldId="355"/>
            <ac:spMk id="3" creationId="{B59278FE-0DCA-44FF-BE26-FE10EBC2A523}"/>
          </ac:spMkLst>
        </pc:spChg>
        <pc:spChg chg="del">
          <ac:chgData name="Evgenia Korneva" userId="e62070071816427d" providerId="LiveId" clId="{22176C09-32F7-4436-8C17-A129F3CBD5D5}" dt="2020-12-03T06:08:01.747" v="5396" actId="478"/>
          <ac:spMkLst>
            <pc:docMk/>
            <pc:sldMk cId="1207937186" sldId="355"/>
            <ac:spMk id="6" creationId="{A9781F12-E706-4A63-ACD0-7A9DF2D14843}"/>
          </ac:spMkLst>
        </pc:spChg>
        <pc:spChg chg="add del mod">
          <ac:chgData name="Evgenia Korneva" userId="e62070071816427d" providerId="LiveId" clId="{22176C09-32F7-4436-8C17-A129F3CBD5D5}" dt="2020-12-03T06:08:04.713" v="5397" actId="478"/>
          <ac:spMkLst>
            <pc:docMk/>
            <pc:sldMk cId="1207937186" sldId="355"/>
            <ac:spMk id="7" creationId="{EB0B0AEA-4D0F-4ECA-BBDE-87DF04C80D8E}"/>
          </ac:spMkLst>
        </pc:spChg>
        <pc:spChg chg="add">
          <ac:chgData name="Evgenia Korneva" userId="e62070071816427d" providerId="LiveId" clId="{22176C09-32F7-4436-8C17-A129F3CBD5D5}" dt="2020-12-03T06:09:03.981" v="5402"/>
          <ac:spMkLst>
            <pc:docMk/>
            <pc:sldMk cId="1207937186" sldId="355"/>
            <ac:spMk id="8" creationId="{3F663E0D-5ECA-4F88-86E2-8DB1A97798C9}"/>
          </ac:spMkLst>
        </pc:spChg>
      </pc:sldChg>
      <pc:sldChg chg="addSp delSp modSp add">
        <pc:chgData name="Evgenia Korneva" userId="e62070071816427d" providerId="LiveId" clId="{22176C09-32F7-4436-8C17-A129F3CBD5D5}" dt="2020-12-03T06:09:21.759" v="5407" actId="478"/>
        <pc:sldMkLst>
          <pc:docMk/>
          <pc:sldMk cId="2847261680" sldId="356"/>
        </pc:sldMkLst>
        <pc:spChg chg="add del mod">
          <ac:chgData name="Evgenia Korneva" userId="e62070071816427d" providerId="LiveId" clId="{22176C09-32F7-4436-8C17-A129F3CBD5D5}" dt="2020-12-03T06:09:21.759" v="5407" actId="478"/>
          <ac:spMkLst>
            <pc:docMk/>
            <pc:sldMk cId="2847261680" sldId="356"/>
            <ac:spMk id="6" creationId="{520AA17C-DA0D-4EB7-AEEC-54240CDA197A}"/>
          </ac:spMkLst>
        </pc:spChg>
        <pc:spChg chg="del">
          <ac:chgData name="Evgenia Korneva" userId="e62070071816427d" providerId="LiveId" clId="{22176C09-32F7-4436-8C17-A129F3CBD5D5}" dt="2020-12-03T06:09:17.430" v="5406" actId="478"/>
          <ac:spMkLst>
            <pc:docMk/>
            <pc:sldMk cId="2847261680" sldId="356"/>
            <ac:spMk id="8" creationId="{3F663E0D-5ECA-4F88-86E2-8DB1A97798C9}"/>
          </ac:spMkLst>
        </pc:spChg>
      </pc:sldChg>
      <pc:sldChg chg="modSp add">
        <pc:chgData name="Evgenia Korneva" userId="e62070071816427d" providerId="LiveId" clId="{22176C09-32F7-4436-8C17-A129F3CBD5D5}" dt="2020-12-03T06:12:28.193" v="5469" actId="207"/>
        <pc:sldMkLst>
          <pc:docMk/>
          <pc:sldMk cId="702113042" sldId="357"/>
        </pc:sldMkLst>
        <pc:spChg chg="mod">
          <ac:chgData name="Evgenia Korneva" userId="e62070071816427d" providerId="LiveId" clId="{22176C09-32F7-4436-8C17-A129F3CBD5D5}" dt="2020-12-03T06:12:28.193" v="5469" actId="207"/>
          <ac:spMkLst>
            <pc:docMk/>
            <pc:sldMk cId="702113042" sldId="357"/>
            <ac:spMk id="4" creationId="{69DCB40C-D3C7-4122-B889-6AC067355457}"/>
          </ac:spMkLst>
        </pc:spChg>
      </pc:sldChg>
      <pc:sldChg chg="addSp delSp modSp add">
        <pc:chgData name="Evgenia Korneva" userId="e62070071816427d" providerId="LiveId" clId="{22176C09-32F7-4436-8C17-A129F3CBD5D5}" dt="2020-12-03T06:12:46.437" v="5473" actId="207"/>
        <pc:sldMkLst>
          <pc:docMk/>
          <pc:sldMk cId="3886169663" sldId="358"/>
        </pc:sldMkLst>
        <pc:spChg chg="mod">
          <ac:chgData name="Evgenia Korneva" userId="e62070071816427d" providerId="LiveId" clId="{22176C09-32F7-4436-8C17-A129F3CBD5D5}" dt="2020-12-03T06:12:46.437" v="5473" actId="207"/>
          <ac:spMkLst>
            <pc:docMk/>
            <pc:sldMk cId="3886169663" sldId="358"/>
            <ac:spMk id="4" creationId="{69DCB40C-D3C7-4122-B889-6AC067355457}"/>
          </ac:spMkLst>
        </pc:spChg>
        <pc:grpChg chg="add del">
          <ac:chgData name="Evgenia Korneva" userId="e62070071816427d" providerId="LiveId" clId="{22176C09-32F7-4436-8C17-A129F3CBD5D5}" dt="2020-12-03T06:12:41.803" v="5472" actId="478"/>
          <ac:grpSpMkLst>
            <pc:docMk/>
            <pc:sldMk cId="3886169663" sldId="358"/>
            <ac:grpSpMk id="15" creationId="{6602A07C-BDE0-4722-B870-875E670C6E2C}"/>
          </ac:grpSpMkLst>
        </pc:grpChg>
      </pc:sldChg>
      <pc:sldChg chg="addSp delSp modSp add">
        <pc:chgData name="Evgenia Korneva" userId="e62070071816427d" providerId="LiveId" clId="{22176C09-32F7-4436-8C17-A129F3CBD5D5}" dt="2020-12-03T06:13:02.439" v="5477" actId="478"/>
        <pc:sldMkLst>
          <pc:docMk/>
          <pc:sldMk cId="3748427594" sldId="359"/>
        </pc:sldMkLst>
        <pc:spChg chg="del">
          <ac:chgData name="Evgenia Korneva" userId="e62070071816427d" providerId="LiveId" clId="{22176C09-32F7-4436-8C17-A129F3CBD5D5}" dt="2020-12-03T06:12:58.820" v="5475" actId="478"/>
          <ac:spMkLst>
            <pc:docMk/>
            <pc:sldMk cId="3748427594" sldId="359"/>
            <ac:spMk id="4" creationId="{69DCB40C-D3C7-4122-B889-6AC067355457}"/>
          </ac:spMkLst>
        </pc:spChg>
        <pc:spChg chg="add del mod">
          <ac:chgData name="Evgenia Korneva" userId="e62070071816427d" providerId="LiveId" clId="{22176C09-32F7-4436-8C17-A129F3CBD5D5}" dt="2020-12-03T06:13:00.431" v="5476" actId="478"/>
          <ac:spMkLst>
            <pc:docMk/>
            <pc:sldMk cId="3748427594" sldId="359"/>
            <ac:spMk id="17" creationId="{E63E49F0-ACD7-4446-AD32-4FDDCEB12E28}"/>
          </ac:spMkLst>
        </pc:spChg>
        <pc:grpChg chg="del">
          <ac:chgData name="Evgenia Korneva" userId="e62070071816427d" providerId="LiveId" clId="{22176C09-32F7-4436-8C17-A129F3CBD5D5}" dt="2020-12-03T06:13:02.439" v="5477" actId="478"/>
          <ac:grpSpMkLst>
            <pc:docMk/>
            <pc:sldMk cId="3748427594" sldId="359"/>
            <ac:grpSpMk id="15" creationId="{6602A07C-BDE0-4722-B870-875E670C6E2C}"/>
          </ac:grpSpMkLst>
        </pc:grpChg>
      </pc:sldChg>
      <pc:sldChg chg="addSp delSp modSp add">
        <pc:chgData name="Evgenia Korneva" userId="e62070071816427d" providerId="LiveId" clId="{22176C09-32F7-4436-8C17-A129F3CBD5D5}" dt="2020-12-03T06:13:19.957" v="5482" actId="478"/>
        <pc:sldMkLst>
          <pc:docMk/>
          <pc:sldMk cId="1870229124" sldId="360"/>
        </pc:sldMkLst>
        <pc:spChg chg="mod">
          <ac:chgData name="Evgenia Korneva" userId="e62070071816427d" providerId="LiveId" clId="{22176C09-32F7-4436-8C17-A129F3CBD5D5}" dt="2020-12-03T06:13:11.978" v="5479" actId="207"/>
          <ac:spMkLst>
            <pc:docMk/>
            <pc:sldMk cId="1870229124" sldId="360"/>
            <ac:spMk id="3" creationId="{5542D39D-47A2-4BB5-89F7-0112A3F19CA4}"/>
          </ac:spMkLst>
        </pc:spChg>
        <pc:spChg chg="del">
          <ac:chgData name="Evgenia Korneva" userId="e62070071816427d" providerId="LiveId" clId="{22176C09-32F7-4436-8C17-A129F3CBD5D5}" dt="2020-12-03T06:13:18.317" v="5481" actId="478"/>
          <ac:spMkLst>
            <pc:docMk/>
            <pc:sldMk cId="1870229124" sldId="360"/>
            <ac:spMk id="4" creationId="{69DCB40C-D3C7-4122-B889-6AC067355457}"/>
          </ac:spMkLst>
        </pc:spChg>
        <pc:spChg chg="add del mod">
          <ac:chgData name="Evgenia Korneva" userId="e62070071816427d" providerId="LiveId" clId="{22176C09-32F7-4436-8C17-A129F3CBD5D5}" dt="2020-12-03T06:13:19.957" v="5482" actId="478"/>
          <ac:spMkLst>
            <pc:docMk/>
            <pc:sldMk cId="1870229124" sldId="360"/>
            <ac:spMk id="17" creationId="{80E04F2D-B298-4FFA-81A6-DDEF5A57C674}"/>
          </ac:spMkLst>
        </pc:spChg>
        <pc:grpChg chg="del">
          <ac:chgData name="Evgenia Korneva" userId="e62070071816427d" providerId="LiveId" clId="{22176C09-32F7-4436-8C17-A129F3CBD5D5}" dt="2020-12-03T06:13:15.520" v="5480" actId="478"/>
          <ac:grpSpMkLst>
            <pc:docMk/>
            <pc:sldMk cId="1870229124" sldId="360"/>
            <ac:grpSpMk id="15" creationId="{6602A07C-BDE0-4722-B870-875E670C6E2C}"/>
          </ac:grpSpMkLst>
        </pc:grpChg>
      </pc:sldChg>
      <pc:sldChg chg="modSp add">
        <pc:chgData name="Evgenia Korneva" userId="e62070071816427d" providerId="LiveId" clId="{22176C09-32F7-4436-8C17-A129F3CBD5D5}" dt="2020-12-03T06:13:29.095" v="5484" actId="207"/>
        <pc:sldMkLst>
          <pc:docMk/>
          <pc:sldMk cId="1261096905" sldId="361"/>
        </pc:sldMkLst>
        <pc:spChg chg="mod">
          <ac:chgData name="Evgenia Korneva" userId="e62070071816427d" providerId="LiveId" clId="{22176C09-32F7-4436-8C17-A129F3CBD5D5}" dt="2020-12-03T06:13:29.095" v="5484" actId="207"/>
          <ac:spMkLst>
            <pc:docMk/>
            <pc:sldMk cId="1261096905" sldId="361"/>
            <ac:spMk id="3" creationId="{5542D39D-47A2-4BB5-89F7-0112A3F19CA4}"/>
          </ac:spMkLst>
        </pc:spChg>
      </pc:sldChg>
      <pc:sldChg chg="delSp modSp add">
        <pc:chgData name="Evgenia Korneva" userId="e62070071816427d" providerId="LiveId" clId="{22176C09-32F7-4436-8C17-A129F3CBD5D5}" dt="2020-12-03T06:13:57.074" v="5487" actId="207"/>
        <pc:sldMkLst>
          <pc:docMk/>
          <pc:sldMk cId="2718571480" sldId="362"/>
        </pc:sldMkLst>
        <pc:spChg chg="mod">
          <ac:chgData name="Evgenia Korneva" userId="e62070071816427d" providerId="LiveId" clId="{22176C09-32F7-4436-8C17-A129F3CBD5D5}" dt="2020-12-03T06:13:57.074" v="5487" actId="207"/>
          <ac:spMkLst>
            <pc:docMk/>
            <pc:sldMk cId="2718571480" sldId="362"/>
            <ac:spMk id="9" creationId="{86B82A71-5D89-491B-980C-59A3C2AB88C8}"/>
          </ac:spMkLst>
        </pc:spChg>
        <pc:spChg chg="del">
          <ac:chgData name="Evgenia Korneva" userId="e62070071816427d" providerId="LiveId" clId="{22176C09-32F7-4436-8C17-A129F3CBD5D5}" dt="2020-12-03T06:13:51.282" v="5486" actId="478"/>
          <ac:spMkLst>
            <pc:docMk/>
            <pc:sldMk cId="2718571480" sldId="362"/>
            <ac:spMk id="12" creationId="{B3D989AA-30E2-472F-9D74-28290D72B545}"/>
          </ac:spMkLst>
        </pc:spChg>
      </pc:sldChg>
      <pc:sldChg chg="modSp add">
        <pc:chgData name="Evgenia Korneva" userId="e62070071816427d" providerId="LiveId" clId="{22176C09-32F7-4436-8C17-A129F3CBD5D5}" dt="2020-12-03T06:14:03.533" v="5489" actId="207"/>
        <pc:sldMkLst>
          <pc:docMk/>
          <pc:sldMk cId="3378540691" sldId="363"/>
        </pc:sldMkLst>
        <pc:spChg chg="mod">
          <ac:chgData name="Evgenia Korneva" userId="e62070071816427d" providerId="LiveId" clId="{22176C09-32F7-4436-8C17-A129F3CBD5D5}" dt="2020-12-03T06:14:03.533" v="5489" actId="207"/>
          <ac:spMkLst>
            <pc:docMk/>
            <pc:sldMk cId="3378540691" sldId="363"/>
            <ac:spMk id="9" creationId="{86B82A71-5D89-491B-980C-59A3C2AB88C8}"/>
          </ac:spMkLst>
        </pc:spChg>
      </pc:sldChg>
      <pc:sldChg chg="modSp add">
        <pc:chgData name="Evgenia Korneva" userId="e62070071816427d" providerId="LiveId" clId="{22176C09-32F7-4436-8C17-A129F3CBD5D5}" dt="2020-12-03T06:14:09.962" v="5491" actId="207"/>
        <pc:sldMkLst>
          <pc:docMk/>
          <pc:sldMk cId="1921602670" sldId="364"/>
        </pc:sldMkLst>
        <pc:spChg chg="mod">
          <ac:chgData name="Evgenia Korneva" userId="e62070071816427d" providerId="LiveId" clId="{22176C09-32F7-4436-8C17-A129F3CBD5D5}" dt="2020-12-03T06:14:09.962" v="5491" actId="207"/>
          <ac:spMkLst>
            <pc:docMk/>
            <pc:sldMk cId="1921602670" sldId="364"/>
            <ac:spMk id="7" creationId="{A1151B54-D417-4F04-95A8-89557E2B3CC9}"/>
          </ac:spMkLst>
        </pc:spChg>
      </pc:sldChg>
      <pc:sldChg chg="modSp add">
        <pc:chgData name="Evgenia Korneva" userId="e62070071816427d" providerId="LiveId" clId="{22176C09-32F7-4436-8C17-A129F3CBD5D5}" dt="2020-12-03T06:14:42.532" v="5497" actId="207"/>
        <pc:sldMkLst>
          <pc:docMk/>
          <pc:sldMk cId="2663829124" sldId="365"/>
        </pc:sldMkLst>
        <pc:spChg chg="mod">
          <ac:chgData name="Evgenia Korneva" userId="e62070071816427d" providerId="LiveId" clId="{22176C09-32F7-4436-8C17-A129F3CBD5D5}" dt="2020-12-03T06:14:42.532" v="5497" actId="207"/>
          <ac:spMkLst>
            <pc:docMk/>
            <pc:sldMk cId="2663829124" sldId="365"/>
            <ac:spMk id="10" creationId="{B884B6F0-E4A0-4F40-AE2D-8FEBA223C362}"/>
          </ac:spMkLst>
        </pc:spChg>
      </pc:sldChg>
      <pc:sldChg chg="modSp add">
        <pc:chgData name="Evgenia Korneva" userId="e62070071816427d" providerId="LiveId" clId="{22176C09-32F7-4436-8C17-A129F3CBD5D5}" dt="2020-12-03T06:14:51.929" v="5499" actId="207"/>
        <pc:sldMkLst>
          <pc:docMk/>
          <pc:sldMk cId="623265251" sldId="366"/>
        </pc:sldMkLst>
        <pc:spChg chg="mod">
          <ac:chgData name="Evgenia Korneva" userId="e62070071816427d" providerId="LiveId" clId="{22176C09-32F7-4436-8C17-A129F3CBD5D5}" dt="2020-12-03T06:14:51.929" v="5499" actId="207"/>
          <ac:spMkLst>
            <pc:docMk/>
            <pc:sldMk cId="623265251" sldId="366"/>
            <ac:spMk id="10" creationId="{B884B6F0-E4A0-4F40-AE2D-8FEBA223C362}"/>
          </ac:spMkLst>
        </pc:spChg>
      </pc:sldChg>
      <pc:sldChg chg="modSp add">
        <pc:chgData name="Evgenia Korneva" userId="e62070071816427d" providerId="LiveId" clId="{22176C09-32F7-4436-8C17-A129F3CBD5D5}" dt="2020-12-03T06:15:03.895" v="5502" actId="207"/>
        <pc:sldMkLst>
          <pc:docMk/>
          <pc:sldMk cId="719019994" sldId="367"/>
        </pc:sldMkLst>
        <pc:spChg chg="mod">
          <ac:chgData name="Evgenia Korneva" userId="e62070071816427d" providerId="LiveId" clId="{22176C09-32F7-4436-8C17-A129F3CBD5D5}" dt="2020-12-03T06:15:03.895" v="5502" actId="207"/>
          <ac:spMkLst>
            <pc:docMk/>
            <pc:sldMk cId="719019994" sldId="367"/>
            <ac:spMk id="10" creationId="{B884B6F0-E4A0-4F40-AE2D-8FEBA223C362}"/>
          </ac:spMkLst>
        </pc:spChg>
      </pc:sldChg>
      <pc:sldChg chg="modSp add">
        <pc:chgData name="Evgenia Korneva" userId="e62070071816427d" providerId="LiveId" clId="{22176C09-32F7-4436-8C17-A129F3CBD5D5}" dt="2020-12-03T06:15:21.321" v="5504" actId="207"/>
        <pc:sldMkLst>
          <pc:docMk/>
          <pc:sldMk cId="2023201933" sldId="368"/>
        </pc:sldMkLst>
        <pc:spChg chg="mod">
          <ac:chgData name="Evgenia Korneva" userId="e62070071816427d" providerId="LiveId" clId="{22176C09-32F7-4436-8C17-A129F3CBD5D5}" dt="2020-12-03T06:15:21.321" v="5504" actId="207"/>
          <ac:spMkLst>
            <pc:docMk/>
            <pc:sldMk cId="2023201933" sldId="368"/>
            <ac:spMk id="10" creationId="{B884B6F0-E4A0-4F40-AE2D-8FEBA223C362}"/>
          </ac:spMkLst>
        </pc:spChg>
      </pc:sldChg>
      <pc:sldChg chg="modSp add">
        <pc:chgData name="Evgenia Korneva" userId="e62070071816427d" providerId="LiveId" clId="{22176C09-32F7-4436-8C17-A129F3CBD5D5}" dt="2020-12-03T06:15:48.247" v="5506" actId="207"/>
        <pc:sldMkLst>
          <pc:docMk/>
          <pc:sldMk cId="1818488398" sldId="369"/>
        </pc:sldMkLst>
        <pc:spChg chg="mod">
          <ac:chgData name="Evgenia Korneva" userId="e62070071816427d" providerId="LiveId" clId="{22176C09-32F7-4436-8C17-A129F3CBD5D5}" dt="2020-12-03T06:15:48.247" v="5506" actId="207"/>
          <ac:spMkLst>
            <pc:docMk/>
            <pc:sldMk cId="1818488398" sldId="369"/>
            <ac:spMk id="9" creationId="{E4297180-96E4-4FDF-8D07-93E1118ABFE8}"/>
          </ac:spMkLst>
        </pc:spChg>
      </pc:sldChg>
      <pc:sldChg chg="modSp add">
        <pc:chgData name="Evgenia Korneva" userId="e62070071816427d" providerId="LiveId" clId="{22176C09-32F7-4436-8C17-A129F3CBD5D5}" dt="2020-12-03T06:15:55.666" v="5508" actId="207"/>
        <pc:sldMkLst>
          <pc:docMk/>
          <pc:sldMk cId="722170820" sldId="370"/>
        </pc:sldMkLst>
        <pc:spChg chg="mod">
          <ac:chgData name="Evgenia Korneva" userId="e62070071816427d" providerId="LiveId" clId="{22176C09-32F7-4436-8C17-A129F3CBD5D5}" dt="2020-12-03T06:15:55.666" v="5508" actId="207"/>
          <ac:spMkLst>
            <pc:docMk/>
            <pc:sldMk cId="722170820" sldId="370"/>
            <ac:spMk id="9" creationId="{E4297180-96E4-4FDF-8D07-93E1118ABFE8}"/>
          </ac:spMkLst>
        </pc:spChg>
      </pc:sldChg>
      <pc:sldChg chg="modSp add">
        <pc:chgData name="Evgenia Korneva" userId="e62070071816427d" providerId="LiveId" clId="{22176C09-32F7-4436-8C17-A129F3CBD5D5}" dt="2020-12-03T06:16:02.983" v="5510" actId="207"/>
        <pc:sldMkLst>
          <pc:docMk/>
          <pc:sldMk cId="3844750842" sldId="371"/>
        </pc:sldMkLst>
        <pc:spChg chg="mod">
          <ac:chgData name="Evgenia Korneva" userId="e62070071816427d" providerId="LiveId" clId="{22176C09-32F7-4436-8C17-A129F3CBD5D5}" dt="2020-12-03T06:16:02.983" v="5510" actId="207"/>
          <ac:spMkLst>
            <pc:docMk/>
            <pc:sldMk cId="3844750842" sldId="371"/>
            <ac:spMk id="9" creationId="{E4297180-96E4-4FDF-8D07-93E1118ABFE8}"/>
          </ac:spMkLst>
        </pc:spChg>
      </pc:sldChg>
      <pc:sldChg chg="addSp delSp modSp add del">
        <pc:chgData name="Evgenia Korneva" userId="e62070071816427d" providerId="LiveId" clId="{22176C09-32F7-4436-8C17-A129F3CBD5D5}" dt="2020-12-03T06:18:11.198" v="5538" actId="2696"/>
        <pc:sldMkLst>
          <pc:docMk/>
          <pc:sldMk cId="3191531528" sldId="372"/>
        </pc:sldMkLst>
        <pc:spChg chg="add mod">
          <ac:chgData name="Evgenia Korneva" userId="e62070071816427d" providerId="LiveId" clId="{22176C09-32F7-4436-8C17-A129F3CBD5D5}" dt="2020-12-03T06:16:10.184" v="5512" actId="478"/>
          <ac:spMkLst>
            <pc:docMk/>
            <pc:sldMk cId="3191531528" sldId="372"/>
            <ac:spMk id="3" creationId="{B56E8293-3621-4D22-A3F9-C0AF8C9A3A50}"/>
          </ac:spMkLst>
        </pc:spChg>
        <pc:spChg chg="del">
          <ac:chgData name="Evgenia Korneva" userId="e62070071816427d" providerId="LiveId" clId="{22176C09-32F7-4436-8C17-A129F3CBD5D5}" dt="2020-12-03T06:16:10.184" v="5512" actId="478"/>
          <ac:spMkLst>
            <pc:docMk/>
            <pc:sldMk cId="3191531528" sldId="372"/>
            <ac:spMk id="10" creationId="{A7A26F0D-70C7-496E-A678-81130E4D7F83}"/>
          </ac:spMkLst>
        </pc:spChg>
      </pc:sldChg>
      <pc:sldChg chg="add">
        <pc:chgData name="Evgenia Korneva" userId="e62070071816427d" providerId="LiveId" clId="{22176C09-32F7-4436-8C17-A129F3CBD5D5}" dt="2020-12-03T06:16:15.069" v="5513"/>
        <pc:sldMkLst>
          <pc:docMk/>
          <pc:sldMk cId="3634101274" sldId="373"/>
        </pc:sldMkLst>
      </pc:sldChg>
      <pc:sldChg chg="modSp add">
        <pc:chgData name="Evgenia Korneva" userId="e62070071816427d" providerId="LiveId" clId="{22176C09-32F7-4436-8C17-A129F3CBD5D5}" dt="2020-12-03T20:44:59.675" v="5664" actId="20577"/>
        <pc:sldMkLst>
          <pc:docMk/>
          <pc:sldMk cId="1665282073" sldId="374"/>
        </pc:sldMkLst>
        <pc:spChg chg="mod">
          <ac:chgData name="Evgenia Korneva" userId="e62070071816427d" providerId="LiveId" clId="{22176C09-32F7-4436-8C17-A129F3CBD5D5}" dt="2020-12-03T20:44:59.675" v="5664" actId="20577"/>
          <ac:spMkLst>
            <pc:docMk/>
            <pc:sldMk cId="1665282073" sldId="374"/>
            <ac:spMk id="9" creationId="{E4297180-96E4-4FDF-8D07-93E1118ABFE8}"/>
          </ac:spMkLst>
        </pc:spChg>
      </pc:sldChg>
      <pc:sldChg chg="modSp add">
        <pc:chgData name="Evgenia Korneva" userId="e62070071816427d" providerId="LiveId" clId="{22176C09-32F7-4436-8C17-A129F3CBD5D5}" dt="2020-12-03T06:16:34.634" v="5517" actId="207"/>
        <pc:sldMkLst>
          <pc:docMk/>
          <pc:sldMk cId="1802225374" sldId="375"/>
        </pc:sldMkLst>
        <pc:spChg chg="mod">
          <ac:chgData name="Evgenia Korneva" userId="e62070071816427d" providerId="LiveId" clId="{22176C09-32F7-4436-8C17-A129F3CBD5D5}" dt="2020-12-03T06:16:34.634" v="5517" actId="207"/>
          <ac:spMkLst>
            <pc:docMk/>
            <pc:sldMk cId="1802225374" sldId="375"/>
            <ac:spMk id="9" creationId="{E4297180-96E4-4FDF-8D07-93E1118ABFE8}"/>
          </ac:spMkLst>
        </pc:spChg>
      </pc:sldChg>
      <pc:sldChg chg="modSp add">
        <pc:chgData name="Evgenia Korneva" userId="e62070071816427d" providerId="LiveId" clId="{22176C09-32F7-4436-8C17-A129F3CBD5D5}" dt="2020-12-03T06:16:41.543" v="5519" actId="207"/>
        <pc:sldMkLst>
          <pc:docMk/>
          <pc:sldMk cId="366144845" sldId="376"/>
        </pc:sldMkLst>
        <pc:spChg chg="mod">
          <ac:chgData name="Evgenia Korneva" userId="e62070071816427d" providerId="LiveId" clId="{22176C09-32F7-4436-8C17-A129F3CBD5D5}" dt="2020-12-03T06:16:41.543" v="5519" actId="207"/>
          <ac:spMkLst>
            <pc:docMk/>
            <pc:sldMk cId="366144845" sldId="376"/>
            <ac:spMk id="9" creationId="{E4297180-96E4-4FDF-8D07-93E1118ABFE8}"/>
          </ac:spMkLst>
        </pc:spChg>
      </pc:sldChg>
      <pc:sldChg chg="modSp add">
        <pc:chgData name="Evgenia Korneva" userId="e62070071816427d" providerId="LiveId" clId="{22176C09-32F7-4436-8C17-A129F3CBD5D5}" dt="2020-12-03T06:16:50.354" v="5521" actId="207"/>
        <pc:sldMkLst>
          <pc:docMk/>
          <pc:sldMk cId="3975715591" sldId="377"/>
        </pc:sldMkLst>
        <pc:spChg chg="mod">
          <ac:chgData name="Evgenia Korneva" userId="e62070071816427d" providerId="LiveId" clId="{22176C09-32F7-4436-8C17-A129F3CBD5D5}" dt="2020-12-03T06:16:50.354" v="5521" actId="207"/>
          <ac:spMkLst>
            <pc:docMk/>
            <pc:sldMk cId="3975715591" sldId="377"/>
            <ac:spMk id="9" creationId="{E4297180-96E4-4FDF-8D07-93E1118ABFE8}"/>
          </ac:spMkLst>
        </pc:spChg>
      </pc:sldChg>
      <pc:sldChg chg="modSp add">
        <pc:chgData name="Evgenia Korneva" userId="e62070071816427d" providerId="LiveId" clId="{22176C09-32F7-4436-8C17-A129F3CBD5D5}" dt="2020-12-03T06:16:57.810" v="5523" actId="207"/>
        <pc:sldMkLst>
          <pc:docMk/>
          <pc:sldMk cId="3670273805" sldId="378"/>
        </pc:sldMkLst>
        <pc:spChg chg="mod">
          <ac:chgData name="Evgenia Korneva" userId="e62070071816427d" providerId="LiveId" clId="{22176C09-32F7-4436-8C17-A129F3CBD5D5}" dt="2020-12-03T06:16:57.810" v="5523" actId="207"/>
          <ac:spMkLst>
            <pc:docMk/>
            <pc:sldMk cId="3670273805" sldId="378"/>
            <ac:spMk id="9" creationId="{E4297180-96E4-4FDF-8D07-93E1118ABFE8}"/>
          </ac:spMkLst>
        </pc:spChg>
      </pc:sldChg>
      <pc:sldChg chg="modSp add">
        <pc:chgData name="Evgenia Korneva" userId="e62070071816427d" providerId="LiveId" clId="{22176C09-32F7-4436-8C17-A129F3CBD5D5}" dt="2020-12-03T06:17:21.894" v="5537" actId="20577"/>
        <pc:sldMkLst>
          <pc:docMk/>
          <pc:sldMk cId="2915316594" sldId="379"/>
        </pc:sldMkLst>
        <pc:spChg chg="mod">
          <ac:chgData name="Evgenia Korneva" userId="e62070071816427d" providerId="LiveId" clId="{22176C09-32F7-4436-8C17-A129F3CBD5D5}" dt="2020-12-03T06:17:21.894" v="5537" actId="20577"/>
          <ac:spMkLst>
            <pc:docMk/>
            <pc:sldMk cId="2915316594" sldId="379"/>
            <ac:spMk id="8" creationId="{CA7C1200-F50E-46F3-8169-58E926A4D3EE}"/>
          </ac:spMkLst>
        </pc:spChg>
        <pc:spChg chg="mod">
          <ac:chgData name="Evgenia Korneva" userId="e62070071816427d" providerId="LiveId" clId="{22176C09-32F7-4436-8C17-A129F3CBD5D5}" dt="2020-12-03T06:17:05.278" v="5525" actId="207"/>
          <ac:spMkLst>
            <pc:docMk/>
            <pc:sldMk cId="2915316594" sldId="379"/>
            <ac:spMk id="9" creationId="{E4297180-96E4-4FDF-8D07-93E1118ABFE8}"/>
          </ac:spMkLst>
        </pc:spChg>
      </pc:sldChg>
      <pc:sldChg chg="modSp add">
        <pc:chgData name="Evgenia Korneva" userId="e62070071816427d" providerId="LiveId" clId="{22176C09-32F7-4436-8C17-A129F3CBD5D5}" dt="2020-12-03T06:18:35.244" v="5540" actId="207"/>
        <pc:sldMkLst>
          <pc:docMk/>
          <pc:sldMk cId="3972314641" sldId="380"/>
        </pc:sldMkLst>
        <pc:spChg chg="mod">
          <ac:chgData name="Evgenia Korneva" userId="e62070071816427d" providerId="LiveId" clId="{22176C09-32F7-4436-8C17-A129F3CBD5D5}" dt="2020-12-03T06:18:35.244" v="5540" actId="207"/>
          <ac:spMkLst>
            <pc:docMk/>
            <pc:sldMk cId="3972314641" sldId="380"/>
            <ac:spMk id="7" creationId="{A1151B54-D417-4F04-95A8-89557E2B3CC9}"/>
          </ac:spMkLst>
        </pc:spChg>
      </pc:sldChg>
      <pc:sldChg chg="modSp add">
        <pc:chgData name="Evgenia Korneva" userId="e62070071816427d" providerId="LiveId" clId="{22176C09-32F7-4436-8C17-A129F3CBD5D5}" dt="2020-12-03T06:18:41.925" v="5542" actId="207"/>
        <pc:sldMkLst>
          <pc:docMk/>
          <pc:sldMk cId="1796032876" sldId="381"/>
        </pc:sldMkLst>
        <pc:spChg chg="mod">
          <ac:chgData name="Evgenia Korneva" userId="e62070071816427d" providerId="LiveId" clId="{22176C09-32F7-4436-8C17-A129F3CBD5D5}" dt="2020-12-03T06:18:41.925" v="5542" actId="207"/>
          <ac:spMkLst>
            <pc:docMk/>
            <pc:sldMk cId="1796032876" sldId="381"/>
            <ac:spMk id="7" creationId="{A1151B54-D417-4F04-95A8-89557E2B3CC9}"/>
          </ac:spMkLst>
        </pc:spChg>
      </pc:sldChg>
      <pc:sldChg chg="modSp add">
        <pc:chgData name="Evgenia Korneva" userId="e62070071816427d" providerId="LiveId" clId="{22176C09-32F7-4436-8C17-A129F3CBD5D5}" dt="2020-12-03T06:18:51.490" v="5544" actId="207"/>
        <pc:sldMkLst>
          <pc:docMk/>
          <pc:sldMk cId="3186205091" sldId="382"/>
        </pc:sldMkLst>
        <pc:spChg chg="mod">
          <ac:chgData name="Evgenia Korneva" userId="e62070071816427d" providerId="LiveId" clId="{22176C09-32F7-4436-8C17-A129F3CBD5D5}" dt="2020-12-03T06:18:51.490" v="5544" actId="207"/>
          <ac:spMkLst>
            <pc:docMk/>
            <pc:sldMk cId="3186205091" sldId="382"/>
            <ac:spMk id="7" creationId="{A1151B54-D417-4F04-95A8-89557E2B3CC9}"/>
          </ac:spMkLst>
        </pc:spChg>
      </pc:sldChg>
      <pc:sldChg chg="modSp add">
        <pc:chgData name="Evgenia Korneva" userId="e62070071816427d" providerId="LiveId" clId="{22176C09-32F7-4436-8C17-A129F3CBD5D5}" dt="2020-12-03T06:19:28.202" v="5548" actId="207"/>
        <pc:sldMkLst>
          <pc:docMk/>
          <pc:sldMk cId="1849588925" sldId="383"/>
        </pc:sldMkLst>
        <pc:spChg chg="mod">
          <ac:chgData name="Evgenia Korneva" userId="e62070071816427d" providerId="LiveId" clId="{22176C09-32F7-4436-8C17-A129F3CBD5D5}" dt="2020-12-03T06:19:28.202" v="5548" actId="207"/>
          <ac:spMkLst>
            <pc:docMk/>
            <pc:sldMk cId="1849588925" sldId="383"/>
            <ac:spMk id="9" creationId="{86B82A71-5D89-491B-980C-59A3C2AB88C8}"/>
          </ac:spMkLst>
        </pc:spChg>
      </pc:sldChg>
      <pc:sldChg chg="modSp add">
        <pc:chgData name="Evgenia Korneva" userId="e62070071816427d" providerId="LiveId" clId="{22176C09-32F7-4436-8C17-A129F3CBD5D5}" dt="2020-12-03T06:20:13.594" v="5551" actId="207"/>
        <pc:sldMkLst>
          <pc:docMk/>
          <pc:sldMk cId="1002905810" sldId="384"/>
        </pc:sldMkLst>
        <pc:spChg chg="mod">
          <ac:chgData name="Evgenia Korneva" userId="e62070071816427d" providerId="LiveId" clId="{22176C09-32F7-4436-8C17-A129F3CBD5D5}" dt="2020-12-03T06:20:13.594" v="5551" actId="207"/>
          <ac:spMkLst>
            <pc:docMk/>
            <pc:sldMk cId="1002905810" sldId="384"/>
            <ac:spMk id="3" creationId="{1CBF3E22-9CE6-44D3-9D91-477B4048180B}"/>
          </ac:spMkLst>
        </pc:spChg>
      </pc:sldChg>
      <pc:sldChg chg="modSp add">
        <pc:chgData name="Evgenia Korneva" userId="e62070071816427d" providerId="LiveId" clId="{22176C09-32F7-4436-8C17-A129F3CBD5D5}" dt="2020-12-03T06:20:21.019" v="5553" actId="207"/>
        <pc:sldMkLst>
          <pc:docMk/>
          <pc:sldMk cId="2478127411" sldId="385"/>
        </pc:sldMkLst>
        <pc:spChg chg="mod">
          <ac:chgData name="Evgenia Korneva" userId="e62070071816427d" providerId="LiveId" clId="{22176C09-32F7-4436-8C17-A129F3CBD5D5}" dt="2020-12-03T06:20:21.019" v="5553" actId="207"/>
          <ac:spMkLst>
            <pc:docMk/>
            <pc:sldMk cId="2478127411" sldId="385"/>
            <ac:spMk id="3" creationId="{1CBF3E22-9CE6-44D3-9D91-477B4048180B}"/>
          </ac:spMkLst>
        </pc:spChg>
      </pc:sldChg>
      <pc:sldChg chg="modSp add">
        <pc:chgData name="Evgenia Korneva" userId="e62070071816427d" providerId="LiveId" clId="{22176C09-32F7-4436-8C17-A129F3CBD5D5}" dt="2020-12-03T06:20:29.738" v="5555" actId="207"/>
        <pc:sldMkLst>
          <pc:docMk/>
          <pc:sldMk cId="3524076649" sldId="386"/>
        </pc:sldMkLst>
        <pc:spChg chg="mod">
          <ac:chgData name="Evgenia Korneva" userId="e62070071816427d" providerId="LiveId" clId="{22176C09-32F7-4436-8C17-A129F3CBD5D5}" dt="2020-12-03T06:20:29.738" v="5555" actId="207"/>
          <ac:spMkLst>
            <pc:docMk/>
            <pc:sldMk cId="3524076649" sldId="386"/>
            <ac:spMk id="3" creationId="{1CBF3E22-9CE6-44D3-9D91-477B4048180B}"/>
          </ac:spMkLst>
        </pc:spChg>
      </pc:sldChg>
      <pc:sldChg chg="modSp add">
        <pc:chgData name="Evgenia Korneva" userId="e62070071816427d" providerId="LiveId" clId="{22176C09-32F7-4436-8C17-A129F3CBD5D5}" dt="2020-12-03T06:21:04.527" v="5557" actId="207"/>
        <pc:sldMkLst>
          <pc:docMk/>
          <pc:sldMk cId="3388642424" sldId="387"/>
        </pc:sldMkLst>
        <pc:spChg chg="mod">
          <ac:chgData name="Evgenia Korneva" userId="e62070071816427d" providerId="LiveId" clId="{22176C09-32F7-4436-8C17-A129F3CBD5D5}" dt="2020-12-03T06:21:04.527" v="5557" actId="207"/>
          <ac:spMkLst>
            <pc:docMk/>
            <pc:sldMk cId="3388642424" sldId="387"/>
            <ac:spMk id="3" creationId="{C88705ED-6C86-4989-BB2F-D4E2E746AA77}"/>
          </ac:spMkLst>
        </pc:spChg>
      </pc:sldChg>
      <pc:sldChg chg="modSp add">
        <pc:chgData name="Evgenia Korneva" userId="e62070071816427d" providerId="LiveId" clId="{22176C09-32F7-4436-8C17-A129F3CBD5D5}" dt="2020-12-03T06:23:15.287" v="5619" actId="207"/>
        <pc:sldMkLst>
          <pc:docMk/>
          <pc:sldMk cId="1230444285" sldId="388"/>
        </pc:sldMkLst>
        <pc:spChg chg="mod">
          <ac:chgData name="Evgenia Korneva" userId="e62070071816427d" providerId="LiveId" clId="{22176C09-32F7-4436-8C17-A129F3CBD5D5}" dt="2020-12-03T06:23:15.287" v="5619" actId="207"/>
          <ac:spMkLst>
            <pc:docMk/>
            <pc:sldMk cId="1230444285" sldId="388"/>
            <ac:spMk id="3" creationId="{C88705ED-6C86-4989-BB2F-D4E2E746AA77}"/>
          </ac:spMkLst>
        </pc:spChg>
      </pc:sldChg>
      <pc:sldChg chg="modSp add">
        <pc:chgData name="Evgenia Korneva" userId="e62070071816427d" providerId="LiveId" clId="{22176C09-32F7-4436-8C17-A129F3CBD5D5}" dt="2020-12-03T06:24:26.350" v="5627" actId="207"/>
        <pc:sldMkLst>
          <pc:docMk/>
          <pc:sldMk cId="1683881327" sldId="389"/>
        </pc:sldMkLst>
        <pc:spChg chg="mod">
          <ac:chgData name="Evgenia Korneva" userId="e62070071816427d" providerId="LiveId" clId="{22176C09-32F7-4436-8C17-A129F3CBD5D5}" dt="2020-12-03T06:24:26.350" v="5627" actId="207"/>
          <ac:spMkLst>
            <pc:docMk/>
            <pc:sldMk cId="1683881327" sldId="389"/>
            <ac:spMk id="3" creationId="{C88705ED-6C86-4989-BB2F-D4E2E746AA77}"/>
          </ac:spMkLst>
        </pc:spChg>
      </pc:sldChg>
      <pc:sldChg chg="modSp add">
        <pc:chgData name="Evgenia Korneva" userId="e62070071816427d" providerId="LiveId" clId="{22176C09-32F7-4436-8C17-A129F3CBD5D5}" dt="2020-12-03T06:24:32.658" v="5628" actId="207"/>
        <pc:sldMkLst>
          <pc:docMk/>
          <pc:sldMk cId="1197816953" sldId="390"/>
        </pc:sldMkLst>
        <pc:spChg chg="mod">
          <ac:chgData name="Evgenia Korneva" userId="e62070071816427d" providerId="LiveId" clId="{22176C09-32F7-4436-8C17-A129F3CBD5D5}" dt="2020-12-03T06:24:32.658" v="5628" actId="207"/>
          <ac:spMkLst>
            <pc:docMk/>
            <pc:sldMk cId="1197816953" sldId="390"/>
            <ac:spMk id="3" creationId="{C88705ED-6C86-4989-BB2F-D4E2E746AA77}"/>
          </ac:spMkLst>
        </pc:spChg>
      </pc:sldChg>
      <pc:sldChg chg="modSp add">
        <pc:chgData name="Evgenia Korneva" userId="e62070071816427d" providerId="LiveId" clId="{22176C09-32F7-4436-8C17-A129F3CBD5D5}" dt="2020-12-03T06:24:11.005" v="5626" actId="207"/>
        <pc:sldMkLst>
          <pc:docMk/>
          <pc:sldMk cId="1420472060" sldId="391"/>
        </pc:sldMkLst>
        <pc:spChg chg="mod">
          <ac:chgData name="Evgenia Korneva" userId="e62070071816427d" providerId="LiveId" clId="{22176C09-32F7-4436-8C17-A129F3CBD5D5}" dt="2020-12-03T06:24:11.005" v="5626" actId="207"/>
          <ac:spMkLst>
            <pc:docMk/>
            <pc:sldMk cId="1420472060" sldId="391"/>
            <ac:spMk id="3" creationId="{C88705ED-6C86-4989-BB2F-D4E2E746AA77}"/>
          </ac:spMkLst>
        </pc:spChg>
      </pc:sldChg>
      <pc:sldChg chg="modSp add">
        <pc:chgData name="Evgenia Korneva" userId="e62070071816427d" providerId="LiveId" clId="{22176C09-32F7-4436-8C17-A129F3CBD5D5}" dt="2020-12-03T06:24:46.553" v="5630" actId="207"/>
        <pc:sldMkLst>
          <pc:docMk/>
          <pc:sldMk cId="2615758567" sldId="392"/>
        </pc:sldMkLst>
        <pc:spChg chg="mod">
          <ac:chgData name="Evgenia Korneva" userId="e62070071816427d" providerId="LiveId" clId="{22176C09-32F7-4436-8C17-A129F3CBD5D5}" dt="2020-12-03T06:24:46.553" v="5630" actId="207"/>
          <ac:spMkLst>
            <pc:docMk/>
            <pc:sldMk cId="2615758567" sldId="392"/>
            <ac:spMk id="3" creationId="{C88705ED-6C86-4989-BB2F-D4E2E746AA77}"/>
          </ac:spMkLst>
        </pc:spChg>
      </pc:sldChg>
      <pc:sldChg chg="modSp add">
        <pc:chgData name="Evgenia Korneva" userId="e62070071816427d" providerId="LiveId" clId="{22176C09-32F7-4436-8C17-A129F3CBD5D5}" dt="2020-12-03T06:25:14.743" v="5632" actId="207"/>
        <pc:sldMkLst>
          <pc:docMk/>
          <pc:sldMk cId="2430602001" sldId="393"/>
        </pc:sldMkLst>
        <pc:spChg chg="mod">
          <ac:chgData name="Evgenia Korneva" userId="e62070071816427d" providerId="LiveId" clId="{22176C09-32F7-4436-8C17-A129F3CBD5D5}" dt="2020-12-03T06:25:14.743" v="5632" actId="207"/>
          <ac:spMkLst>
            <pc:docMk/>
            <pc:sldMk cId="2430602001" sldId="393"/>
            <ac:spMk id="3" creationId="{C88705ED-6C86-4989-BB2F-D4E2E746AA77}"/>
          </ac:spMkLst>
        </pc:spChg>
      </pc:sldChg>
      <pc:sldChg chg="modSp add">
        <pc:chgData name="Evgenia Korneva" userId="e62070071816427d" providerId="LiveId" clId="{22176C09-32F7-4436-8C17-A129F3CBD5D5}" dt="2020-12-03T06:25:22.350" v="5634" actId="207"/>
        <pc:sldMkLst>
          <pc:docMk/>
          <pc:sldMk cId="1383104243" sldId="394"/>
        </pc:sldMkLst>
        <pc:spChg chg="mod">
          <ac:chgData name="Evgenia Korneva" userId="e62070071816427d" providerId="LiveId" clId="{22176C09-32F7-4436-8C17-A129F3CBD5D5}" dt="2020-12-03T06:25:22.350" v="5634" actId="207"/>
          <ac:spMkLst>
            <pc:docMk/>
            <pc:sldMk cId="1383104243" sldId="394"/>
            <ac:spMk id="3" creationId="{C88705ED-6C86-4989-BB2F-D4E2E746AA77}"/>
          </ac:spMkLst>
        </pc:spChg>
      </pc:sldChg>
      <pc:sldChg chg="modSp add">
        <pc:chgData name="Evgenia Korneva" userId="e62070071816427d" providerId="LiveId" clId="{22176C09-32F7-4436-8C17-A129F3CBD5D5}" dt="2020-12-03T06:25:30.115" v="5636" actId="207"/>
        <pc:sldMkLst>
          <pc:docMk/>
          <pc:sldMk cId="1206977923" sldId="395"/>
        </pc:sldMkLst>
        <pc:spChg chg="mod">
          <ac:chgData name="Evgenia Korneva" userId="e62070071816427d" providerId="LiveId" clId="{22176C09-32F7-4436-8C17-A129F3CBD5D5}" dt="2020-12-03T06:25:30.115" v="5636" actId="207"/>
          <ac:spMkLst>
            <pc:docMk/>
            <pc:sldMk cId="1206977923" sldId="395"/>
            <ac:spMk id="3" creationId="{C88705ED-6C86-4989-BB2F-D4E2E746AA77}"/>
          </ac:spMkLst>
        </pc:spChg>
      </pc:sldChg>
      <pc:sldChg chg="modSp add">
        <pc:chgData name="Evgenia Korneva" userId="e62070071816427d" providerId="LiveId" clId="{22176C09-32F7-4436-8C17-A129F3CBD5D5}" dt="2020-12-03T06:25:39.149" v="5638" actId="207"/>
        <pc:sldMkLst>
          <pc:docMk/>
          <pc:sldMk cId="1797399154" sldId="396"/>
        </pc:sldMkLst>
        <pc:spChg chg="mod">
          <ac:chgData name="Evgenia Korneva" userId="e62070071816427d" providerId="LiveId" clId="{22176C09-32F7-4436-8C17-A129F3CBD5D5}" dt="2020-12-03T06:25:39.149" v="5638" actId="207"/>
          <ac:spMkLst>
            <pc:docMk/>
            <pc:sldMk cId="1797399154" sldId="396"/>
            <ac:spMk id="3" creationId="{C88705ED-6C86-4989-BB2F-D4E2E746AA77}"/>
          </ac:spMkLst>
        </pc:spChg>
      </pc:sldChg>
      <pc:sldChg chg="modSp add">
        <pc:chgData name="Evgenia Korneva" userId="e62070071816427d" providerId="LiveId" clId="{22176C09-32F7-4436-8C17-A129F3CBD5D5}" dt="2020-12-03T06:25:47.200" v="5640" actId="207"/>
        <pc:sldMkLst>
          <pc:docMk/>
          <pc:sldMk cId="3542272196" sldId="397"/>
        </pc:sldMkLst>
        <pc:spChg chg="mod">
          <ac:chgData name="Evgenia Korneva" userId="e62070071816427d" providerId="LiveId" clId="{22176C09-32F7-4436-8C17-A129F3CBD5D5}" dt="2020-12-03T06:25:47.200" v="5640" actId="207"/>
          <ac:spMkLst>
            <pc:docMk/>
            <pc:sldMk cId="3542272196" sldId="397"/>
            <ac:spMk id="3" creationId="{C88705ED-6C86-4989-BB2F-D4E2E746AA77}"/>
          </ac:spMkLst>
        </pc:spChg>
      </pc:sldChg>
      <pc:sldChg chg="modSp add">
        <pc:chgData name="Evgenia Korneva" userId="e62070071816427d" providerId="LiveId" clId="{22176C09-32F7-4436-8C17-A129F3CBD5D5}" dt="2020-12-03T06:25:57.167" v="5642" actId="207"/>
        <pc:sldMkLst>
          <pc:docMk/>
          <pc:sldMk cId="1363259395" sldId="398"/>
        </pc:sldMkLst>
        <pc:spChg chg="mod">
          <ac:chgData name="Evgenia Korneva" userId="e62070071816427d" providerId="LiveId" clId="{22176C09-32F7-4436-8C17-A129F3CBD5D5}" dt="2020-12-03T06:25:57.167" v="5642" actId="207"/>
          <ac:spMkLst>
            <pc:docMk/>
            <pc:sldMk cId="1363259395" sldId="398"/>
            <ac:spMk id="3" creationId="{C88705ED-6C86-4989-BB2F-D4E2E746AA7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7AC68-BDD6-4970-85A5-EAD01D6BC2A0}" type="datetimeFigureOut">
              <a:rPr lang="en-BE" smtClean="0"/>
              <a:t>03/12/2020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AA112-2055-4991-A632-C83DD22FC1A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685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12DA-E734-4A24-B493-FF039E6C2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7F748-B6E3-452C-AF23-498EE38A3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B4051-A0B8-44FC-ABC5-B01A5836B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573A4-30D0-4048-B40B-42FC1D5DECBE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BC309-20F6-411D-B03A-D1B5F19F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7D6F7-CBAA-474E-AD89-AB245DFD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680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6892-BBEB-46BE-94B8-018C7465D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5C9A32-9417-425D-A61A-DD951011E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ACFFB-92AA-4BC9-9E87-DDC7B3228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3D8D3-0097-410A-AF7D-54ED8A234EEB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52C3E-C323-4F18-B30D-679774BC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9D164-461F-433F-A090-DCAAFE8C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230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6C376-2724-4100-AE21-E76332FC3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8A745-91F1-4EB4-B348-F851AE088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0D43D-3EE7-42DE-8BA1-F66D268D0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0919-7F5F-4DE1-ACBE-F88DA36F5977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17F9A-F378-42C1-B1E7-2F01FD3E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A80C0-4A3C-4913-B118-79C988B3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611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BA41-2AD7-4CA7-BBE4-3E38A393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A16D7-78C2-4E70-941B-17F652B0D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11591-1F3B-40DB-9DEF-56FFE475E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5D6DB-59F9-4AA4-8499-0439472479B1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78CC0-AB73-40FE-AF20-F25D0F35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1B097-7FC1-49FE-BB3E-D4EEE7E7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99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DCDE-DE9E-4CA7-8EDF-A2439336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76815-EA2D-4F38-8276-BD83B42D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13FC1-DF69-4B94-B2FA-51FE7A58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CAB8B-6089-44AE-B5E5-E34423220B24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08224-455F-47CB-B72D-5830F1BBE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5E218-C6AA-43FE-AE48-8A6DA1B28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382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F526-7E1C-4FB6-BD40-20A76315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3D7C2-C37C-42C8-81DC-43C3D8911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2B3D2-C111-4BF9-AC94-47AFB1A7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AA3AF-9988-4254-B333-B1E50B55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F4A66-5362-49FB-8628-D6ADD5A915D4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99F67-68F7-46FA-92C5-A5D0A670B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C8AA6-4281-4906-B04E-35B51ADB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546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8AEE-0E62-42A3-ADEF-BCD6AD572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C1954-2A93-4601-9289-A57E5DC68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2E737-169A-4D83-A7C7-C0568DF2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089B1-0887-4F69-8A93-12A4C0EFD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0AD39-ECDA-408A-9861-CA9864FDA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D8DAB-D16E-4766-8A5C-FAC2B6F2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28B4-DF81-4482-B34F-CAFEFD2F2BB2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00D2F-2F0B-47EB-9647-42B950A7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4F1ADC-1DE5-45E0-B4C9-6E55098F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6523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DEF2-E88A-411F-AABC-29B5B7B5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1C5A3-EE1B-4218-9B57-9E58A375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FE27-92DB-4D7B-B8AF-F7EF116C04EC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946C9-2267-44B4-8AFC-3D1BBE97A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A0DD1-6514-46AD-B48E-C887DD20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5700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8B950-3360-4222-9E8B-44E82284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8C714-07D3-48A6-BD36-A4AFD4BDCEAC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C749A-4FFC-4FCB-856A-9E0D6ACD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65997-6260-4587-8C5D-EDFE9F7C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53432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25D2-C0E3-4EDB-A13F-D9D7C595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E8C6C-6B40-44ED-8AAA-772BC078C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C63B5-A5E2-4324-80E6-4E5933DDE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00F0E-9975-4078-9E40-F724CE1E1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03C6-BD49-45E6-93F3-BCEE0CAF94EB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6E36F-A510-4B64-92C2-B2EF04DB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E6186-38F7-47AE-83AD-C006562E2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265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46F6-DD14-4CCB-B637-D5F26EB1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F6E66-34FB-43EE-9DD3-9571919D6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97E62-AF69-4E4A-A083-6BB0C6FFB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DABA1-2B84-4C85-BE26-3C0AC95F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3FF2-F95B-4AB7-B853-67D7687FC017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E964C-5E54-440C-A1BF-D7E97301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F1CB6-B226-480E-8C5E-920EF8B2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463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63254-64D1-4FDF-94C0-752104E8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74DDA-8263-4D02-9152-6FC9676A1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BC843-F322-4D76-9EF4-7D9064F61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44E35-458F-4A61-929D-7AB26BD001E2}" type="datetime8">
              <a:rPr lang="en-BE" smtClean="0"/>
              <a:t>03/12/2020 21:44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8BC37-66CB-4D39-9B64-CF704436A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5CD1D-D833-4947-9C43-AC25A75F4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BBD3F-0AA6-4E65-A0CE-CB1EA355345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50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PUvUQMQ7xQk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CF6F-DDC5-4348-ACF4-0AE12913A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9749"/>
            <a:ext cx="9144000" cy="2295525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  <a:t>INTRODUCTION </a:t>
            </a:r>
            <a:b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</a:br>
            <a: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  <a:t>TO STATISTICS</a:t>
            </a:r>
            <a:endParaRPr lang="en-BE" sz="6600" b="1" dirty="0">
              <a:solidFill>
                <a:schemeClr val="bg1"/>
              </a:solidFill>
              <a:latin typeface="Gill Sans Nova" panose="020B06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024D2-AF1F-4F44-BB7E-7C6F5485C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7199"/>
            <a:ext cx="9144000" cy="17049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Nova" panose="020B0602020104020203" pitchFamily="34" charset="0"/>
              </a:rPr>
              <a:t>LECTURE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85274-AF0F-4C80-BCA2-4C902B87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5ACB-0CED-447D-967D-AE349B05037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703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EC67-B96B-4EC6-A308-3CD26161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ctr"/>
              <a:lstStyle/>
              <a:p>
                <a:pPr algn="ctr"/>
                <a:r>
                  <a:rPr lang="en-US" dirty="0"/>
                  <a:t>CDF </a:t>
                </a:r>
                <a:r>
                  <a:rPr lang="en-US" b="0" i="1" dirty="0"/>
                  <a:t>F(x) = 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  <a:endParaRPr lang="en-BE" b="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554DE-4991-44F9-8D1E-E9E4C523C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67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F(5)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 – F(3)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F(2) – F(-1)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F(-3) – F(-5)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F(5) – F(3) + F(-1) – F(-5)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64F18-576F-4B54-A445-0BF05288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Probability mass function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5)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&gt; 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P(-1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2)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P(3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 or 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-1)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  <a:blipFill>
                <a:blip r:embed="rId3"/>
                <a:stretch>
                  <a:fillRect l="-2706" t="-34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0DD71-2139-4220-AE1D-64B54C2F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2388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i="1" dirty="0"/>
                  <a:t>Expected squared distance between a value and the mean:</a:t>
                </a:r>
              </a:p>
              <a:p>
                <a:pPr algn="just"/>
                <a:endParaRPr lang="en-US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E.g., for Bernoulli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Var(X) = </a:t>
                </a:r>
                <a:r>
                  <a:rPr lang="en-US" i="1" dirty="0">
                    <a:solidFill>
                      <a:schemeClr val="bg1"/>
                    </a:solidFill>
                  </a:rPr>
                  <a:t>p – p</a:t>
                </a:r>
                <a:r>
                  <a:rPr lang="en-US" i="1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en-US" i="1" dirty="0">
                    <a:solidFill>
                      <a:schemeClr val="bg1"/>
                    </a:solidFill>
                  </a:rPr>
                  <a:t> = p(1-p)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3311" r="-2128" b="-23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B82A71-5D89-491B-980C-59A3C2AB8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164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Same principle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100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1B61F-E275-406C-AD16-3FA19CB2F8ED}"/>
              </a:ext>
            </a:extLst>
          </p:cNvPr>
          <p:cNvSpPr txBox="1">
            <a:spLocks/>
          </p:cNvSpPr>
          <p:nvPr/>
        </p:nvSpPr>
        <p:spPr>
          <a:xfrm>
            <a:off x="839788" y="346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b="1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960328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i="1" dirty="0"/>
                  <a:t>Expected squared distance between a value and the mean:</a:t>
                </a:r>
              </a:p>
              <a:p>
                <a:pPr algn="just"/>
                <a:endParaRPr lang="en-US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E.g., for Bernoulli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Var(X) = </a:t>
                </a:r>
                <a:r>
                  <a:rPr lang="en-US" i="1" dirty="0">
                    <a:solidFill>
                      <a:schemeClr val="bg1"/>
                    </a:solidFill>
                  </a:rPr>
                  <a:t>p – p</a:t>
                </a:r>
                <a:r>
                  <a:rPr lang="en-US" i="1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en-US" i="1" dirty="0">
                    <a:solidFill>
                      <a:schemeClr val="bg1"/>
                    </a:solidFill>
                  </a:rPr>
                  <a:t> = p(1-p)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3311" r="-2128" b="-23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B82A71-5D89-491B-980C-59A3C2AB8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164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Same principle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101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1B61F-E275-406C-AD16-3FA19CB2F8ED}"/>
              </a:ext>
            </a:extLst>
          </p:cNvPr>
          <p:cNvSpPr txBox="1">
            <a:spLocks/>
          </p:cNvSpPr>
          <p:nvPr/>
        </p:nvSpPr>
        <p:spPr>
          <a:xfrm>
            <a:off x="839788" y="346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b="1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723146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i="1" dirty="0"/>
                  <a:t>Expected squared distance between a value and the mean:</a:t>
                </a:r>
              </a:p>
              <a:p>
                <a:pPr algn="just"/>
                <a:endParaRPr lang="en-US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E.g., for Bernoulli </a:t>
                </a:r>
              </a:p>
              <a:p>
                <a:pPr marL="0" indent="0" algn="ctr">
                  <a:buNone/>
                </a:pPr>
                <a:r>
                  <a:rPr lang="en-US" dirty="0"/>
                  <a:t>Var(X) = </a:t>
                </a:r>
                <a:r>
                  <a:rPr lang="en-US" i="1" dirty="0"/>
                  <a:t>p – p</a:t>
                </a:r>
                <a:r>
                  <a:rPr lang="en-US" i="1" baseline="30000" dirty="0"/>
                  <a:t>2</a:t>
                </a:r>
                <a:r>
                  <a:rPr lang="en-US" i="1" dirty="0"/>
                  <a:t> = p(1-p)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3311" r="-2128" b="-23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B82A71-5D89-491B-980C-59A3C2AB8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164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Same principle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102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1B61F-E275-406C-AD16-3FA19CB2F8ED}"/>
              </a:ext>
            </a:extLst>
          </p:cNvPr>
          <p:cNvSpPr txBox="1">
            <a:spLocks/>
          </p:cNvSpPr>
          <p:nvPr/>
        </p:nvSpPr>
        <p:spPr>
          <a:xfrm>
            <a:off x="839788" y="346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b="1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140342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i="1" dirty="0"/>
                  <a:t>Expected squared distance between a value and the mean:</a:t>
                </a:r>
              </a:p>
              <a:p>
                <a:pPr algn="just"/>
                <a:endParaRPr lang="en-US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E.g., for Bernoulli </a:t>
                </a:r>
              </a:p>
              <a:p>
                <a:pPr marL="0" indent="0" algn="ctr">
                  <a:buNone/>
                </a:pPr>
                <a:r>
                  <a:rPr lang="en-US" dirty="0"/>
                  <a:t>Var(X) = </a:t>
                </a:r>
                <a:r>
                  <a:rPr lang="en-US" i="1" dirty="0"/>
                  <a:t>p – p</a:t>
                </a:r>
                <a:r>
                  <a:rPr lang="en-US" i="1" baseline="30000" dirty="0"/>
                  <a:t>2</a:t>
                </a:r>
                <a:r>
                  <a:rPr lang="en-US" i="1" dirty="0"/>
                  <a:t> = p(1-p)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3311" r="-2128" b="-23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B82A71-5D89-491B-980C-59A3C2AB8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1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Same principle.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X ~ U(a, b), 	Var(X) = 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103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1B61F-E275-406C-AD16-3FA19CB2F8ED}"/>
              </a:ext>
            </a:extLst>
          </p:cNvPr>
          <p:cNvSpPr txBox="1">
            <a:spLocks/>
          </p:cNvSpPr>
          <p:nvPr/>
        </p:nvSpPr>
        <p:spPr>
          <a:xfrm>
            <a:off x="839788" y="346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b="1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49588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i="1" dirty="0"/>
                  <a:t>Expected squared distance between a value and the mean:</a:t>
                </a:r>
              </a:p>
              <a:p>
                <a:pPr algn="just"/>
                <a:endParaRPr lang="en-US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E.g., for Bernoulli </a:t>
                </a:r>
              </a:p>
              <a:p>
                <a:pPr marL="0" indent="0" algn="ctr">
                  <a:buNone/>
                </a:pPr>
                <a:r>
                  <a:rPr lang="en-US" dirty="0"/>
                  <a:t>Var(X) = </a:t>
                </a:r>
                <a:r>
                  <a:rPr lang="en-US" i="1" dirty="0"/>
                  <a:t>p – p</a:t>
                </a:r>
                <a:r>
                  <a:rPr lang="en-US" i="1" baseline="30000" dirty="0"/>
                  <a:t>2</a:t>
                </a:r>
                <a:r>
                  <a:rPr lang="en-US" i="1" dirty="0"/>
                  <a:t> = p(1-p)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3311" r="-2128" b="-23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B82A71-5D89-491B-980C-59A3C2AB8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1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Same principle.</a:t>
            </a:r>
          </a:p>
          <a:p>
            <a:endParaRPr lang="en-US" dirty="0"/>
          </a:p>
          <a:p>
            <a:r>
              <a:rPr lang="en-US" dirty="0"/>
              <a:t>X ~ U(a, b), 	Var(X) = 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104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1B61F-E275-406C-AD16-3FA19CB2F8ED}"/>
              </a:ext>
            </a:extLst>
          </p:cNvPr>
          <p:cNvSpPr txBox="1">
            <a:spLocks/>
          </p:cNvSpPr>
          <p:nvPr/>
        </p:nvSpPr>
        <p:spPr>
          <a:xfrm>
            <a:off x="839788" y="346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b="1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44440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E49970A-3898-486A-9562-012D7493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VARIANCE OF A UNIFORM DISTRIBUTION</a:t>
            </a:r>
            <a:endParaRPr lang="en-BE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9E7F777-C155-464D-AED9-2EAABC24CE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9E7F777-C155-464D-AED9-2EAABC24C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FF7D8-00A0-46ED-B122-47CFC57C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5855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E49970A-3898-486A-9562-012D7493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VARIANCE OF A UNIFORM DISTRIBUTION</a:t>
            </a:r>
            <a:endParaRPr lang="en-BE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9E7F777-C155-464D-AED9-2EAABC24CE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9E7F777-C155-464D-AED9-2EAABC24C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FF7D8-00A0-46ED-B122-47CFC57C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13618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E49970A-3898-486A-9562-012D7493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VARIANCE OF A UNIFORM DISTRIBUTION</a:t>
            </a:r>
            <a:endParaRPr lang="en-BE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9E7F777-C155-464D-AED9-2EAABC24CE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num>
                              <m:den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9E7F777-C155-464D-AED9-2EAABC24C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FF7D8-00A0-46ED-B122-47CFC57C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7483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E49970A-3898-486A-9562-012D7493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VARIANCE OF A UNIFORM DISTRIBUTION</a:t>
            </a:r>
            <a:endParaRPr lang="en-BE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9E7F777-C155-464D-AED9-2EAABC24CE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9E7F777-C155-464D-AED9-2EAABC24C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FF7D8-00A0-46ED-B122-47CFC57C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108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38364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E49970A-3898-486A-9562-012D7493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VARIANCE OF A UNIFORM DISTRIBUTION</a:t>
            </a:r>
            <a:endParaRPr lang="en-BE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9E7F777-C155-464D-AED9-2EAABC24CE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9E7F777-C155-464D-AED9-2EAABC24CE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FF7D8-00A0-46ED-B122-47CFC57C3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603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EC67-B96B-4EC6-A308-3CD26161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ctr"/>
              <a:lstStyle/>
              <a:p>
                <a:pPr algn="ctr"/>
                <a:r>
                  <a:rPr lang="en-US" dirty="0"/>
                  <a:t>CDF </a:t>
                </a:r>
                <a:r>
                  <a:rPr lang="en-US" b="0" i="1" dirty="0"/>
                  <a:t>F(x) = 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  <a:endParaRPr lang="en-BE" b="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554DE-4991-44F9-8D1E-E9E4C523C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67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F(5)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 – F(3)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F(2) – F(-1)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F(-3) – F(-5)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F(5) – F(3) + F(-1) – F(-5)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64F18-576F-4B54-A445-0BF05288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Probability mass function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5)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&gt; 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P(-1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2)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-3)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P(3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 or 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-1)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  <a:blipFill>
                <a:blip r:embed="rId3"/>
                <a:stretch>
                  <a:fillRect l="-2706" t="-34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B3B0A-AA3A-4BA4-AED7-E1E09316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52977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66A4-DC0E-4AE1-A341-067C6C1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UNIFORM DISTRIBUTION</a:t>
            </a:r>
            <a:endParaRPr lang="en-BE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100" dirty="0"/>
              </a:p>
              <a:p>
                <a:r>
                  <a:rPr lang="en-US" b="1" dirty="0"/>
                  <a:t>CDF: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b="1" dirty="0"/>
                  <a:t>PDF: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DCB40C-D3C7-4122-B889-6AC06735545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737100"/>
              </a:xfrm>
            </p:spPr>
            <p:txBody>
              <a:bodyPr anchor="ctr">
                <a:normAutofit lnSpcReduction="10000"/>
              </a:bodyPr>
              <a:lstStyle/>
              <a:p>
                <a:endParaRPr lang="en-US" b="1" dirty="0"/>
              </a:p>
              <a:p>
                <a:endParaRPr lang="en-US" b="1" dirty="0"/>
              </a:p>
              <a:p>
                <a:endParaRPr lang="en-US" sz="2600" b="1" dirty="0"/>
              </a:p>
              <a:p>
                <a:r>
                  <a:rPr lang="en-US" b="1" dirty="0"/>
                  <a:t>MEAN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sz="1100" dirty="0"/>
              </a:p>
              <a:p>
                <a:endParaRPr lang="en-US" sz="300" dirty="0"/>
              </a:p>
              <a:p>
                <a:r>
                  <a:rPr lang="en-US" b="1" dirty="0"/>
                  <a:t>VARIANCE</a:t>
                </a:r>
                <a:r>
                  <a:rPr lang="en-US" b="0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DCB40C-D3C7-4122-B889-6AC067355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737100"/>
              </a:xfrm>
              <a:blipFill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FA262-881A-4E7C-9DAA-B1A21F3F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110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66654-739F-4E3E-BB5C-084A6BC0781B}"/>
              </a:ext>
            </a:extLst>
          </p:cNvPr>
          <p:cNvSpPr/>
          <p:nvPr/>
        </p:nvSpPr>
        <p:spPr>
          <a:xfrm>
            <a:off x="133350" y="133350"/>
            <a:ext cx="11915775" cy="65881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3968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896963-82A6-4512-85C8-02D7E876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0≤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≤0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0&lt;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E960-EF20-460D-B9ED-5DFAF36D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2067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896963-82A6-4512-85C8-02D7E876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0≤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≤0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0&lt;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E960-EF20-460D-B9ED-5DFAF36D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5385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896963-82A6-4512-85C8-02D7E876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0≤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≤0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0&lt;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E960-EF20-460D-B9ED-5DFAF36D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0606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896963-82A6-4512-85C8-02D7E876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0≤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≤0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0&lt;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E960-EF20-460D-B9ED-5DFAF36D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74460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896963-82A6-4512-85C8-02D7E876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0≤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≤0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0&lt;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E960-EF20-460D-B9ED-5DFAF36D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84650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896963-82A6-4512-85C8-02D7E876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0≤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≤0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0&lt;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E960-EF20-460D-B9ED-5DFAF36D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36500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896963-82A6-4512-85C8-02D7E876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0≤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≤0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0&lt;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CA8929-B0B0-40CA-AAC0-695577763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42BF5480-0BC7-49A3-9672-24B57E3E4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714625"/>
                <a:ext cx="5181600" cy="3462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E960-EF20-460D-B9ED-5DFAF36DE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34103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CE4001-18AC-4B4E-A79C-B81F81DE7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59111"/>
          </a:xfrm>
        </p:spPr>
        <p:txBody>
          <a:bodyPr/>
          <a:lstStyle/>
          <a:p>
            <a:r>
              <a:rPr lang="en-US" b="1" dirty="0"/>
              <a:t>EXPONENTIAL DISTRIBUTION</a:t>
            </a:r>
            <a:endParaRPr lang="en-BE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BA927F-D387-49FC-AF42-8ACB840F2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1474"/>
            <a:ext cx="9144000" cy="1076325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08BE9-7B3E-47CC-8373-3125A2CB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46838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6EF4-BAE8-41D3-96AD-3CB9A430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F3E22-9CE6-44D3-9D91-477B40481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1" dirty="0"/>
              <a:t>Poisson distribution (discrete): </a:t>
            </a:r>
            <a:br>
              <a:rPr lang="en-US" b="1" dirty="0"/>
            </a:br>
            <a:r>
              <a:rPr lang="en-US" dirty="0"/>
              <a:t>#of events that occur in a given period of time.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# of phone calls received every hour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Exponential distribution (continuous)</a:t>
            </a:r>
            <a:r>
              <a:rPr lang="en-US" dirty="0">
                <a:solidFill>
                  <a:schemeClr val="bg1"/>
                </a:solidFill>
              </a:rPr>
              <a:t>: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time between two Poisson events.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Time between the two phone calls</a:t>
            </a:r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0C034-E6C7-4ED4-A75D-B9A819CA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407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EC67-B96B-4EC6-A308-3CD26161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ctr"/>
              <a:lstStyle/>
              <a:p>
                <a:pPr algn="ctr"/>
                <a:r>
                  <a:rPr lang="en-US" dirty="0"/>
                  <a:t>CDF </a:t>
                </a:r>
                <a:r>
                  <a:rPr lang="en-US" b="0" i="1" dirty="0"/>
                  <a:t>F(x) = 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  <a:endParaRPr lang="en-BE" b="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554DE-4991-44F9-8D1E-E9E4C523C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67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F(5)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 – F(3)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F(2) – F(-1)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F(-3) – F(-5)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F(5) – F(3) + F(-1) – F(-5)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64F18-576F-4B54-A445-0BF05288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Probability mass function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5)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&gt; 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P(-1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2)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-3)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P(3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 or 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-1)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  <a:blipFill>
                <a:blip r:embed="rId3"/>
                <a:stretch>
                  <a:fillRect l="-2706" t="-34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4A8B08-8D99-43B6-B002-EBF3F46F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98841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6EF4-BAE8-41D3-96AD-3CB9A430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F3E22-9CE6-44D3-9D91-477B40481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1" dirty="0"/>
              <a:t>Poisson distribution (discrete): </a:t>
            </a:r>
            <a:br>
              <a:rPr lang="en-US" b="1" dirty="0"/>
            </a:br>
            <a:r>
              <a:rPr lang="en-US" dirty="0"/>
              <a:t>#of events that occur in a given period of time.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# of phone calls received every hour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Exponential distribution (continuous)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time between two Poisson events.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Time between the two phone calls</a:t>
            </a:r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0C034-E6C7-4ED4-A75D-B9A819CA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81274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6EF4-BAE8-41D3-96AD-3CB9A430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F3E22-9CE6-44D3-9D91-477B40481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1" dirty="0"/>
              <a:t>Poisson distribution (discrete): </a:t>
            </a:r>
            <a:br>
              <a:rPr lang="en-US" b="1" dirty="0"/>
            </a:br>
            <a:r>
              <a:rPr lang="en-US" dirty="0"/>
              <a:t>#of events that occur in a given period of time.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# of phone calls received every hour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Exponential distribution (continuous)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time between two Poisson events.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Time between the two phone calls</a:t>
            </a:r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0C034-E6C7-4ED4-A75D-B9A819CA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905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6EF4-BAE8-41D3-96AD-3CB9A430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F3E22-9CE6-44D3-9D91-477B40481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1" dirty="0"/>
              <a:t>Poisson distribution (discrete): </a:t>
            </a:r>
            <a:br>
              <a:rPr lang="en-US" b="1" dirty="0"/>
            </a:br>
            <a:r>
              <a:rPr lang="en-US" dirty="0"/>
              <a:t>#of events that occur in a given period of time.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# of phone calls received every hour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Exponential distribution (continuous)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time between two Poisson events.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Time between the two phone calls</a:t>
            </a:r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0C034-E6C7-4ED4-A75D-B9A819CA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89106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CDF:</a:t>
                </a: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PDF: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86424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dirty="0"/>
              </a:p>
              <a:p>
                <a:r>
                  <a:rPr lang="en-US" b="1" dirty="0"/>
                  <a:t>CDF: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b="1" dirty="0"/>
                  <a:t>PDF: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124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430E9EB-A306-4DFD-8A4D-C38952F42B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81975" y="1546067"/>
                <a:ext cx="3600450" cy="1696614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en-BE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430E9EB-A306-4DFD-8A4D-C38952F42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75" y="1546067"/>
                <a:ext cx="3600450" cy="169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4748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dirty="0"/>
              </a:p>
              <a:p>
                <a:r>
                  <a:rPr lang="en-US" b="1" dirty="0"/>
                  <a:t>CDF: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b="1" dirty="0"/>
                  <a:t>PDF: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125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3D0D83D-933B-4506-AE3E-EF18C595F7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81975" y="1546067"/>
                <a:ext cx="3600450" cy="1696614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en-BE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3D0D83D-933B-4506-AE3E-EF18C595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75" y="1546067"/>
                <a:ext cx="3600450" cy="169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4803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dirty="0"/>
              </a:p>
              <a:p>
                <a:r>
                  <a:rPr lang="en-US" b="1" dirty="0"/>
                  <a:t>CDF: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1 −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1400" dirty="0"/>
              </a:p>
              <a:p>
                <a:r>
                  <a:rPr lang="en-US" b="1" dirty="0"/>
                  <a:t>PDF: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126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5">
                <a:extLst>
                  <a:ext uri="{FF2B5EF4-FFF2-40B4-BE49-F238E27FC236}">
                    <a16:creationId xmlns:a16="http://schemas.microsoft.com/office/drawing/2014/main" id="{0AA68C87-4241-496D-B2F5-7F3F58498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81975" y="1546067"/>
                <a:ext cx="3600450" cy="1696614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en-BE" sz="2000" dirty="0"/>
              </a:p>
            </p:txBody>
          </p:sp>
        </mc:Choice>
        <mc:Fallback xmlns="">
          <p:sp>
            <p:nvSpPr>
              <p:cNvPr id="5" name="Content Placeholder 5">
                <a:extLst>
                  <a:ext uri="{FF2B5EF4-FFF2-40B4-BE49-F238E27FC236}">
                    <a16:creationId xmlns:a16="http://schemas.microsoft.com/office/drawing/2014/main" id="{0AA68C87-4241-496D-B2F5-7F3F58498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75" y="1546067"/>
                <a:ext cx="3600450" cy="169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84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MEAN:</a:t>
                </a:r>
              </a:p>
              <a:p>
                <a:endParaRPr lang="en-US" sz="1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32593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/>
                  <a:t>MEAN: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2272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/>
                  <a:t>MEAN: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739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EC67-B96B-4EC6-A308-3CD26161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ctr"/>
              <a:lstStyle/>
              <a:p>
                <a:pPr algn="ctr"/>
                <a:r>
                  <a:rPr lang="en-US" dirty="0"/>
                  <a:t>CDF </a:t>
                </a:r>
                <a:r>
                  <a:rPr lang="en-US" b="0" i="1" dirty="0"/>
                  <a:t>F(x) = 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  <a:endParaRPr lang="en-BE" b="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554DE-4991-44F9-8D1E-E9E4C523C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67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F(5)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 – F(3)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F(2) – F(-1)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F(-3) – F(-5)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F(5) – F(3) + F(-1) – F(-5)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64F18-576F-4B54-A445-0BF05288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Probability mass function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5)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&gt; 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P(-1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2)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-3)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P(3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 or 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-1)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  <a:blipFill>
                <a:blip r:embed="rId3"/>
                <a:stretch>
                  <a:fillRect l="-2706" t="-34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7F332-9D50-4DE2-9800-5B340B6F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04733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/>
                  <a:t>MEAN: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69779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/>
                  <a:t>MEAN: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/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31042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/>
                  <a:t>MEAN: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/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06020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/>
                  <a:t>MEAN: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/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78169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/>
                  <a:t>MEAN: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/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57585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/>
                  <a:t>MEAN: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/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38813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/>
                  <a:t>MEAN: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/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04720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/>
                  <a:t>MEAN: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/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04442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7C41-D78A-449A-9A63-3C0DD82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– rate parameter.</a:t>
                </a:r>
              </a:p>
              <a:p>
                <a:endParaRPr lang="en-US" sz="1000" dirty="0"/>
              </a:p>
              <a:p>
                <a:r>
                  <a:rPr lang="en-US" b="1" dirty="0"/>
                  <a:t>MEAN: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sz="1400" b="1" dirty="0"/>
              </a:p>
              <a:p>
                <a:r>
                  <a:rPr lang="en-US" b="1" dirty="0"/>
                  <a:t>VARIANCE: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705ED-6C86-4989-BB2F-D4E2E746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D6566-D5ED-4CD0-A7E8-D3851A0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296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EC67-B96B-4EC6-A308-3CD26161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ctr"/>
              <a:lstStyle/>
              <a:p>
                <a:pPr algn="ctr"/>
                <a:r>
                  <a:rPr lang="en-US" dirty="0"/>
                  <a:t>CDF </a:t>
                </a:r>
                <a:r>
                  <a:rPr lang="en-US" b="0" i="1" dirty="0"/>
                  <a:t>F(x) = 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  <a:endParaRPr lang="en-BE" b="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554DE-4991-44F9-8D1E-E9E4C523C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67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F(5)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 – F(3)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F(2) – F(-1)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F(-3) – F(-5)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F(5) – F(3) + F(-1) – F(-5)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64F18-576F-4B54-A445-0BF05288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Probability mass function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5)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&gt; 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P(-1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2)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-3)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P(3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5 or 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-1)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  <a:blipFill>
                <a:blip r:embed="rId3"/>
                <a:stretch>
                  <a:fillRect l="-2706" t="-34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3FC635-A847-479D-B66F-4E0E8F73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7641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034B38-ED4B-4688-91CE-7906E1D71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40062"/>
          </a:xfrm>
        </p:spPr>
        <p:txBody>
          <a:bodyPr/>
          <a:lstStyle/>
          <a:p>
            <a:r>
              <a:rPr lang="en-US" b="1" dirty="0"/>
              <a:t>PROBABILITY DENSITY FUNCTION</a:t>
            </a:r>
            <a:endParaRPr lang="en-BE" b="1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F10D52C-A439-4B1E-93A8-F239F2FBB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8624"/>
            <a:ext cx="9144000" cy="1019175"/>
          </a:xfrm>
        </p:spPr>
        <p:txBody>
          <a:bodyPr/>
          <a:lstStyle/>
          <a:p>
            <a:r>
              <a:rPr lang="en-US" dirty="0"/>
              <a:t>PDFs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ECC3C-5E6D-4A6F-B657-14F5A2D2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462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94F0E9-8611-47C2-84E9-960F0B946B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WATCH THE VIDEO</a:t>
            </a:r>
            <a:endParaRPr lang="en-B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925A38-7DB8-4166-9AD7-B1E028C9CC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https://youtu.be/PUvUQMQ7xQk</a:t>
            </a:r>
            <a:r>
              <a:rPr lang="nl-BE" dirty="0"/>
              <a:t> 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F9C0B-854F-4C38-9408-2286D8A9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945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5A1959-16D6-48D6-940E-7C7D5C296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82963"/>
          </a:xfrm>
        </p:spPr>
        <p:txBody>
          <a:bodyPr/>
          <a:lstStyle/>
          <a:p>
            <a:r>
              <a:rPr lang="en-US" dirty="0"/>
              <a:t>NOW, LET’S DISCUSS IT </a:t>
            </a:r>
            <a:br>
              <a:rPr lang="en-US" dirty="0"/>
            </a:br>
            <a:r>
              <a:rPr lang="en-US" dirty="0"/>
              <a:t>STEP BY STEP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0EFB9-EAF5-4D44-A1A3-891DF7E3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387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24B7C3-2E76-42C4-8FAB-91016AE9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HISTOGRAMS</a:t>
            </a:r>
            <a:endParaRPr lang="en-BE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453E15-F4B6-4030-8A83-F1EDE074B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26760" cy="4351338"/>
          </a:xfrm>
        </p:spPr>
        <p:txBody>
          <a:bodyPr anchor="ctr"/>
          <a:lstStyle/>
          <a:p>
            <a:pPr marL="0" indent="0" algn="just">
              <a:buNone/>
            </a:pPr>
            <a:r>
              <a:rPr lang="en-US" i="1" dirty="0"/>
              <a:t>What’s the difference between ‘frequency’ and ‘relative frequency’ histograms?</a:t>
            </a:r>
          </a:p>
          <a:p>
            <a:pPr marL="0" indent="0" algn="just">
              <a:buNone/>
            </a:pPr>
            <a:endParaRPr lang="en-US" i="1" dirty="0"/>
          </a:p>
          <a:p>
            <a:pPr marL="0" indent="0" algn="just">
              <a:buNone/>
            </a:pPr>
            <a:r>
              <a:rPr lang="en-US" i="1" dirty="0">
                <a:solidFill>
                  <a:schemeClr val="bg1"/>
                </a:solidFill>
              </a:rPr>
              <a:t>When one is better than another?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95A73-DCE4-4DAD-A281-EA9EC619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18</a:t>
            </a:fld>
            <a:endParaRPr lang="en-B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059E39-3E41-4FB6-A4FE-2DC241808A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441" t="21778" r="69610" b="26250"/>
          <a:stretch/>
        </p:blipFill>
        <p:spPr>
          <a:xfrm>
            <a:off x="7640272" y="1825625"/>
            <a:ext cx="37135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0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24B7C3-2E76-42C4-8FAB-91016AE9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HISTOGRAMS</a:t>
            </a:r>
            <a:endParaRPr lang="en-BE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453E15-F4B6-4030-8A83-F1EDE074B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26760" cy="4351338"/>
          </a:xfrm>
        </p:spPr>
        <p:txBody>
          <a:bodyPr anchor="ctr"/>
          <a:lstStyle/>
          <a:p>
            <a:pPr marL="0" indent="0" algn="just">
              <a:buNone/>
            </a:pPr>
            <a:r>
              <a:rPr lang="en-US" i="1" dirty="0"/>
              <a:t>What’s the difference between ‘frequency’ and ‘relative frequency’ histograms (as stated in the video)?</a:t>
            </a:r>
          </a:p>
          <a:p>
            <a:pPr marL="0" indent="0" algn="just">
              <a:buNone/>
            </a:pPr>
            <a:endParaRPr lang="en-US" i="1" dirty="0"/>
          </a:p>
          <a:p>
            <a:pPr marL="0" indent="0" algn="just">
              <a:buNone/>
            </a:pPr>
            <a:r>
              <a:rPr lang="en-US" i="1" dirty="0"/>
              <a:t>When one is better than another?</a:t>
            </a:r>
            <a:endParaRPr lang="en-BE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95A73-DCE4-4DAD-A281-EA9EC619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19</a:t>
            </a:fld>
            <a:endParaRPr lang="en-B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059E39-3E41-4FB6-A4FE-2DC241808A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441" t="21778" r="69610" b="26250"/>
          <a:stretch/>
        </p:blipFill>
        <p:spPr>
          <a:xfrm>
            <a:off x="7640272" y="1825625"/>
            <a:ext cx="37135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6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507ECD-8CC5-4F5C-8A68-95649561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TIME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6C8A5E-E0F7-4932-9E6E-E4BEC4DF73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Continuous random variables</a:t>
                </a:r>
              </a:p>
              <a:p>
                <a:endParaRPr lang="en-US" sz="3200" dirty="0"/>
              </a:p>
              <a:p>
                <a:pPr lvl="1"/>
                <a:r>
                  <a:rPr lang="en-US" sz="2800" dirty="0"/>
                  <a:t>P(X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800" dirty="0"/>
                  <a:t> x), P(X &gt; x), P(X = x)</a:t>
                </a:r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CDFs</a:t>
                </a:r>
              </a:p>
              <a:p>
                <a:pPr lvl="1"/>
                <a:endParaRPr lang="en-US" sz="3200" dirty="0"/>
              </a:p>
              <a:p>
                <a:r>
                  <a:rPr lang="en-US" sz="3200" dirty="0"/>
                  <a:t>Uniform distribution</a:t>
                </a: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76C8A5E-E0F7-4932-9E6E-E4BEC4DF73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F0A08-BE8E-461A-9E9A-23EB8740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0976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0DD6-2ED1-4FE2-8351-99C3A657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ESTIMATION</a:t>
            </a:r>
            <a:endParaRPr lang="en-B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606E4-8E2E-40CA-8400-21C1B6139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did they obtain the density?</a:t>
            </a:r>
            <a:endParaRPr lang="en-B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B25DE-A849-4F0C-B473-01A5716E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20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40CAD1-054C-4BE2-9C0A-BD96EAF5C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3" t="24862" r="51641" b="32500"/>
          <a:stretch/>
        </p:blipFill>
        <p:spPr>
          <a:xfrm>
            <a:off x="4484890" y="2486025"/>
            <a:ext cx="2936339" cy="2053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764A8-B31C-40EE-AF09-DCB0EF747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24652" r="51406" b="32709"/>
          <a:stretch/>
        </p:blipFill>
        <p:spPr>
          <a:xfrm>
            <a:off x="4484890" y="4668044"/>
            <a:ext cx="2876140" cy="2053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448130-7B49-45F4-B603-3340575DC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9" t="25063" r="51338" b="34027"/>
          <a:stretch/>
        </p:blipFill>
        <p:spPr>
          <a:xfrm>
            <a:off x="7527894" y="4668044"/>
            <a:ext cx="3037783" cy="205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3A0D7F-2F3C-463C-8E83-08888D873F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33" t="24059" r="50000" b="33302"/>
          <a:stretch/>
        </p:blipFill>
        <p:spPr>
          <a:xfrm>
            <a:off x="1143000" y="2486025"/>
            <a:ext cx="3139229" cy="20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10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BASIC PROPERTIES</a:t>
            </a:r>
            <a:endParaRPr lang="en-BE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important properties of a density function were mentioned in the video?</a:t>
                </a:r>
              </a:p>
              <a:p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area under the curve is 1;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p(x)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0.</a:t>
                </a:r>
              </a:p>
              <a:p>
                <a:pPr algn="just"/>
                <a:endParaRPr lang="en-US" sz="1800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  <a:blipFill>
                <a:blip r:embed="rId2"/>
                <a:stretch>
                  <a:fillRect l="-2785" r="-36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21</a:t>
            </a:fld>
            <a:endParaRPr lang="en-BE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44D3178-0DA5-4FAD-8C08-8BD9D5FFC4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187" t="21529" r="50000" b="31389"/>
          <a:stretch/>
        </p:blipFill>
        <p:spPr>
          <a:xfrm>
            <a:off x="6172200" y="2186739"/>
            <a:ext cx="5181600" cy="36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19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BASIC PROPERTIES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important properties of a density function were mentioned in the video?</a:t>
                </a:r>
              </a:p>
              <a:p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area under the curve is 1;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p(x)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0.</a:t>
                </a:r>
              </a:p>
              <a:p>
                <a:pPr algn="just"/>
                <a:endParaRPr lang="en-US" sz="1800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  <a:blipFill>
                <a:blip r:embed="rId2"/>
                <a:stretch>
                  <a:fillRect l="-2785" r="-36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22</a:t>
            </a:fld>
            <a:endParaRPr lang="en-BE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44D3178-0DA5-4FAD-8C08-8BD9D5FFC4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187" t="21529" r="50000" b="31389"/>
          <a:stretch/>
        </p:blipFill>
        <p:spPr>
          <a:xfrm>
            <a:off x="6172200" y="2186739"/>
            <a:ext cx="5181600" cy="36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BASIC PROPERTIES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important properties of a density function were mentioned in the video?</a:t>
                </a:r>
              </a:p>
              <a:p>
                <a:endParaRPr lang="en-US" i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area under the curve is 1;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0.</a:t>
                </a:r>
              </a:p>
              <a:p>
                <a:pPr algn="just"/>
                <a:endParaRPr lang="en-US" sz="1800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  <a:blipFill>
                <a:blip r:embed="rId2"/>
                <a:stretch>
                  <a:fillRect l="-2785" r="-36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23</a:t>
            </a:fld>
            <a:endParaRPr lang="en-BE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44D3178-0DA5-4FAD-8C08-8BD9D5FFC4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187" t="21529" r="50000" b="31389"/>
          <a:stretch/>
        </p:blipFill>
        <p:spPr>
          <a:xfrm>
            <a:off x="6172200" y="2186739"/>
            <a:ext cx="5181600" cy="36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81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probability does the area of the region corresponds to?</a:t>
                </a:r>
              </a:p>
              <a:p>
                <a:pPr algn="just"/>
                <a:endParaRPr lang="en-US" sz="1800" b="1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P(2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4)</a:t>
                </a:r>
              </a:p>
              <a:p>
                <a:pPr algn="just"/>
                <a:endParaRPr lang="en-US" sz="1400" b="1" dirty="0"/>
              </a:p>
              <a:p>
                <a:r>
                  <a:rPr lang="en-US" i="1" dirty="0">
                    <a:solidFill>
                      <a:schemeClr val="bg1"/>
                    </a:solidFill>
                  </a:rPr>
                  <a:t>How to formulate it with CDF?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F(4) – F(2)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  <a:blipFill>
                <a:blip r:embed="rId2"/>
                <a:stretch>
                  <a:fillRect l="-21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24</a:t>
            </a:fld>
            <a:endParaRPr lang="en-B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442DB4-9866-4EF4-B7DF-672F966B2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422" t="21667" r="50000" b="31815"/>
          <a:stretch/>
        </p:blipFill>
        <p:spPr>
          <a:xfrm>
            <a:off x="6172200" y="2197264"/>
            <a:ext cx="5181600" cy="36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4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probability does the area of the region corresponds to?</a:t>
                </a:r>
              </a:p>
              <a:p>
                <a:pPr algn="just"/>
                <a:endParaRPr lang="en-US" sz="1800" b="1" dirty="0"/>
              </a:p>
              <a:p>
                <a:pPr marL="0" indent="0" algn="ctr">
                  <a:buNone/>
                </a:pPr>
                <a:r>
                  <a:rPr lang="en-US" dirty="0"/>
                  <a:t>P(2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4)</a:t>
                </a:r>
              </a:p>
              <a:p>
                <a:pPr algn="just"/>
                <a:endParaRPr lang="en-US" sz="1400" b="1" dirty="0"/>
              </a:p>
              <a:p>
                <a:r>
                  <a:rPr lang="en-US" i="1" dirty="0">
                    <a:solidFill>
                      <a:schemeClr val="bg1"/>
                    </a:solidFill>
                  </a:rPr>
                  <a:t>How to formulate it with CDF?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F(4) – F(2)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  <a:blipFill>
                <a:blip r:embed="rId2"/>
                <a:stretch>
                  <a:fillRect l="-21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25</a:t>
            </a:fld>
            <a:endParaRPr lang="en-B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442DB4-9866-4EF4-B7DF-672F966B2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422" t="21667" r="50000" b="31815"/>
          <a:stretch/>
        </p:blipFill>
        <p:spPr>
          <a:xfrm>
            <a:off x="6172200" y="2197264"/>
            <a:ext cx="5181600" cy="36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81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probability does the area of the region corresponds to?</a:t>
                </a:r>
              </a:p>
              <a:p>
                <a:pPr algn="just"/>
                <a:endParaRPr lang="en-US" sz="1800" b="1" dirty="0"/>
              </a:p>
              <a:p>
                <a:pPr marL="0" indent="0" algn="ctr">
                  <a:buNone/>
                </a:pPr>
                <a:r>
                  <a:rPr lang="en-US" dirty="0"/>
                  <a:t>P(2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4)</a:t>
                </a:r>
              </a:p>
              <a:p>
                <a:pPr algn="just"/>
                <a:endParaRPr lang="en-US" sz="1400" b="1" dirty="0"/>
              </a:p>
              <a:p>
                <a:r>
                  <a:rPr lang="en-US" i="1" dirty="0"/>
                  <a:t>How to formulate it with CDF?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F(4) – F(2)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  <a:blipFill>
                <a:blip r:embed="rId2"/>
                <a:stretch>
                  <a:fillRect l="-21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26</a:t>
            </a:fld>
            <a:endParaRPr lang="en-B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442DB4-9866-4EF4-B7DF-672F966B2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422" t="21667" r="50000" b="31815"/>
          <a:stretch/>
        </p:blipFill>
        <p:spPr>
          <a:xfrm>
            <a:off x="6172200" y="2197264"/>
            <a:ext cx="5181600" cy="36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probability does the area of the region corresponds to?</a:t>
                </a:r>
              </a:p>
              <a:p>
                <a:pPr algn="just"/>
                <a:endParaRPr lang="en-US" sz="1800" b="1" dirty="0"/>
              </a:p>
              <a:p>
                <a:pPr marL="0" indent="0" algn="ctr">
                  <a:buNone/>
                </a:pPr>
                <a:r>
                  <a:rPr lang="en-US" dirty="0"/>
                  <a:t>P(2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4)</a:t>
                </a:r>
              </a:p>
              <a:p>
                <a:pPr algn="just"/>
                <a:endParaRPr lang="en-US" sz="1400" b="1" dirty="0"/>
              </a:p>
              <a:p>
                <a:r>
                  <a:rPr lang="en-US" i="1" dirty="0"/>
                  <a:t>How to formulate it with CDF?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dirty="0"/>
                  <a:t>F(4) – F(2)</a:t>
                </a:r>
                <a:endParaRPr lang="en-B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  <a:blipFill>
                <a:blip r:embed="rId2"/>
                <a:stretch>
                  <a:fillRect l="-21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27</a:t>
            </a:fld>
            <a:endParaRPr lang="en-B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442DB4-9866-4EF4-B7DF-672F966B2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422" t="21667" r="50000" b="31815"/>
          <a:stretch/>
        </p:blipFill>
        <p:spPr>
          <a:xfrm>
            <a:off x="6172200" y="2197264"/>
            <a:ext cx="5181600" cy="36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71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2428D-2AE3-442B-9C42-85F785EBB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38725" cy="4351338"/>
          </a:xfrm>
        </p:spPr>
        <p:txBody>
          <a:bodyPr anchor="ctr">
            <a:normAutofit/>
          </a:bodyPr>
          <a:lstStyle/>
          <a:p>
            <a:r>
              <a:rPr lang="en-US" i="1" dirty="0"/>
              <a:t>Which probability does the area of the region corresponds to?</a:t>
            </a:r>
          </a:p>
          <a:p>
            <a:pPr algn="just"/>
            <a:endParaRPr lang="en-US" sz="1800" b="1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P(X &gt; 3)</a:t>
            </a:r>
          </a:p>
          <a:p>
            <a:pPr algn="just"/>
            <a:endParaRPr lang="en-US" sz="1400" b="1" dirty="0"/>
          </a:p>
          <a:p>
            <a:r>
              <a:rPr lang="en-US" i="1" dirty="0">
                <a:solidFill>
                  <a:schemeClr val="bg1"/>
                </a:solidFill>
              </a:rPr>
              <a:t>How to formulate it with CDF?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1 – F(3)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28</a:t>
            </a:fld>
            <a:endParaRPr lang="en-B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C646B-CF53-4A46-AFF1-34C78E93C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583" t="21777" r="50000" b="31704"/>
          <a:stretch/>
        </p:blipFill>
        <p:spPr>
          <a:xfrm>
            <a:off x="6172200" y="2189462"/>
            <a:ext cx="5181600" cy="36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2428D-2AE3-442B-9C42-85F785EBB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38725" cy="4351338"/>
          </a:xfrm>
        </p:spPr>
        <p:txBody>
          <a:bodyPr anchor="ctr">
            <a:normAutofit/>
          </a:bodyPr>
          <a:lstStyle/>
          <a:p>
            <a:r>
              <a:rPr lang="en-US" i="1" dirty="0"/>
              <a:t>Which probability does the area of the region corresponds to?</a:t>
            </a:r>
          </a:p>
          <a:p>
            <a:pPr algn="just"/>
            <a:endParaRPr lang="en-US" sz="1800" b="1" dirty="0"/>
          </a:p>
          <a:p>
            <a:pPr marL="0" indent="0" algn="ctr">
              <a:buNone/>
            </a:pPr>
            <a:r>
              <a:rPr lang="en-US" dirty="0"/>
              <a:t>P(X &gt; 3)</a:t>
            </a:r>
          </a:p>
          <a:p>
            <a:pPr algn="just"/>
            <a:endParaRPr lang="en-US" sz="1400" b="1" dirty="0"/>
          </a:p>
          <a:p>
            <a:r>
              <a:rPr lang="en-US" i="1" dirty="0">
                <a:solidFill>
                  <a:schemeClr val="bg1"/>
                </a:solidFill>
              </a:rPr>
              <a:t>How to formulate it with CDF?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1 – F(3)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29</a:t>
            </a:fld>
            <a:endParaRPr lang="en-B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C646B-CF53-4A46-AFF1-34C78E93C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583" t="21777" r="50000" b="31704"/>
          <a:stretch/>
        </p:blipFill>
        <p:spPr>
          <a:xfrm>
            <a:off x="6172200" y="2189462"/>
            <a:ext cx="5181600" cy="36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2ADB-5E7E-4A4A-BFEB-9656C218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FB8D1-7657-4580-86B4-2E88EEAB2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Probability density function (PDF)</a:t>
            </a:r>
          </a:p>
          <a:p>
            <a:endParaRPr lang="en-US" sz="3200" dirty="0"/>
          </a:p>
          <a:p>
            <a:r>
              <a:rPr lang="en-US" sz="3200" dirty="0"/>
              <a:t>PDF and CDF</a:t>
            </a:r>
          </a:p>
          <a:p>
            <a:endParaRPr lang="en-US" sz="3200" dirty="0"/>
          </a:p>
          <a:p>
            <a:r>
              <a:rPr lang="en-US" sz="3200" dirty="0"/>
              <a:t>Properties of continuous random variables</a:t>
            </a:r>
          </a:p>
          <a:p>
            <a:pPr lvl="1"/>
            <a:r>
              <a:rPr lang="en-US" sz="2800" dirty="0"/>
              <a:t>Mean</a:t>
            </a:r>
          </a:p>
          <a:p>
            <a:pPr lvl="1"/>
            <a:r>
              <a:rPr lang="en-US" sz="2800" dirty="0"/>
              <a:t>Variance</a:t>
            </a:r>
          </a:p>
          <a:p>
            <a:pPr lvl="1"/>
            <a:endParaRPr lang="en-US" sz="2800" dirty="0"/>
          </a:p>
          <a:p>
            <a:r>
              <a:rPr lang="en-US" sz="3200" dirty="0"/>
              <a:t>+ 1 more continuous distribution</a:t>
            </a:r>
            <a:endParaRPr lang="en-BE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EFF18-AD0B-4DFD-A294-B9BDC709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148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2428D-2AE3-442B-9C42-85F785EBB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38725" cy="4351338"/>
          </a:xfrm>
        </p:spPr>
        <p:txBody>
          <a:bodyPr anchor="ctr">
            <a:normAutofit/>
          </a:bodyPr>
          <a:lstStyle/>
          <a:p>
            <a:r>
              <a:rPr lang="en-US" i="1" dirty="0"/>
              <a:t>Which probability does the area of the region corresponds to?</a:t>
            </a:r>
          </a:p>
          <a:p>
            <a:pPr algn="just"/>
            <a:endParaRPr lang="en-US" sz="1800" b="1" dirty="0"/>
          </a:p>
          <a:p>
            <a:pPr marL="0" indent="0" algn="ctr">
              <a:buNone/>
            </a:pPr>
            <a:r>
              <a:rPr lang="en-US" dirty="0"/>
              <a:t>P(X &gt; 3)</a:t>
            </a:r>
          </a:p>
          <a:p>
            <a:pPr algn="just"/>
            <a:endParaRPr lang="en-US" sz="1400" b="1" dirty="0"/>
          </a:p>
          <a:p>
            <a:r>
              <a:rPr lang="en-US" i="1" dirty="0"/>
              <a:t>How to formulate it with CDF?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1 – F(3)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30</a:t>
            </a:fld>
            <a:endParaRPr lang="en-B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C646B-CF53-4A46-AFF1-34C78E93C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583" t="21777" r="50000" b="31704"/>
          <a:stretch/>
        </p:blipFill>
        <p:spPr>
          <a:xfrm>
            <a:off x="6172200" y="2189462"/>
            <a:ext cx="5181600" cy="36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97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>
              <a:solidFill>
                <a:schemeClr val="accent4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2428D-2AE3-442B-9C42-85F785EBB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38725" cy="4351338"/>
          </a:xfrm>
        </p:spPr>
        <p:txBody>
          <a:bodyPr anchor="ctr">
            <a:normAutofit/>
          </a:bodyPr>
          <a:lstStyle/>
          <a:p>
            <a:r>
              <a:rPr lang="en-US" i="1" dirty="0"/>
              <a:t>Which probability does the area of the region corresponds to?</a:t>
            </a:r>
          </a:p>
          <a:p>
            <a:pPr algn="just"/>
            <a:endParaRPr lang="en-US" sz="1800" b="1" dirty="0"/>
          </a:p>
          <a:p>
            <a:pPr marL="0" indent="0" algn="ctr">
              <a:buNone/>
            </a:pPr>
            <a:r>
              <a:rPr lang="en-US" dirty="0"/>
              <a:t>P(X &gt; 3)</a:t>
            </a:r>
          </a:p>
          <a:p>
            <a:pPr algn="just"/>
            <a:endParaRPr lang="en-US" sz="1400" b="1" dirty="0"/>
          </a:p>
          <a:p>
            <a:r>
              <a:rPr lang="en-US" i="1" dirty="0"/>
              <a:t>How to formulate it with CDF?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1 – F(3)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31</a:t>
            </a:fld>
            <a:endParaRPr lang="en-B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C646B-CF53-4A46-AFF1-34C78E93C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583" t="21777" r="50000" b="31704"/>
          <a:stretch/>
        </p:blipFill>
        <p:spPr>
          <a:xfrm>
            <a:off x="6172200" y="2189462"/>
            <a:ext cx="5181600" cy="36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47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>
              <a:solidFill>
                <a:schemeClr val="accent4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2428D-2AE3-442B-9C42-85F785EBB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38725" cy="4351338"/>
          </a:xfrm>
        </p:spPr>
        <p:txBody>
          <a:bodyPr anchor="ctr">
            <a:normAutofit/>
          </a:bodyPr>
          <a:lstStyle/>
          <a:p>
            <a:r>
              <a:rPr lang="en-US" i="1" dirty="0"/>
              <a:t>Which probability does the area of the region corresponds to?</a:t>
            </a:r>
          </a:p>
          <a:p>
            <a:pPr algn="just"/>
            <a:endParaRPr lang="en-US" sz="1800" b="1" dirty="0"/>
          </a:p>
          <a:p>
            <a:pPr marL="0" indent="0" algn="ctr">
              <a:buNone/>
            </a:pPr>
            <a:r>
              <a:rPr lang="en-US" dirty="0"/>
              <a:t>P(X &gt; 3)</a:t>
            </a:r>
          </a:p>
          <a:p>
            <a:pPr algn="just"/>
            <a:endParaRPr lang="en-US" sz="1400" b="1" dirty="0"/>
          </a:p>
          <a:p>
            <a:r>
              <a:rPr lang="en-US" i="1" dirty="0"/>
              <a:t>How to formulate it with CDF?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1 – F(3)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32</a:t>
            </a:fld>
            <a:endParaRPr lang="en-B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C646B-CF53-4A46-AFF1-34C78E93C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583" t="21777" r="50000" b="31704"/>
          <a:stretch/>
        </p:blipFill>
        <p:spPr>
          <a:xfrm>
            <a:off x="6172200" y="2189462"/>
            <a:ext cx="5181600" cy="36236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A43D3D-E5E3-42A5-B19E-8FB046629C47}"/>
              </a:ext>
            </a:extLst>
          </p:cNvPr>
          <p:cNvSpPr/>
          <p:nvPr/>
        </p:nvSpPr>
        <p:spPr>
          <a:xfrm>
            <a:off x="7169467" y="476833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F(3)</a:t>
            </a:r>
            <a:endParaRPr lang="en-B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648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74110E-0F93-4676-85D3-116A3DA9F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6849"/>
            <a:ext cx="9144000" cy="2562225"/>
          </a:xfrm>
        </p:spPr>
        <p:txBody>
          <a:bodyPr/>
          <a:lstStyle/>
          <a:p>
            <a:r>
              <a:rPr lang="en-US" dirty="0"/>
              <a:t>THERE IS A MISTAKE IN A VIDEO THOUGH…</a:t>
            </a:r>
            <a:endParaRPr lang="en-B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DA5B2C5-5F49-4141-A17F-AF5EC405E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074"/>
            <a:ext cx="9144000" cy="1228725"/>
          </a:xfrm>
        </p:spPr>
        <p:txBody>
          <a:bodyPr/>
          <a:lstStyle/>
          <a:p>
            <a:r>
              <a:rPr lang="en-US" dirty="0"/>
              <a:t>Google Classroom -&gt; [Python] From histograms to density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7B690-B0D8-4DF9-AB88-C0023631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33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8939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064276-7804-48AE-B774-8D70BB66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NORMALIZING BIN HEIGHTS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Total area must sum up to 1: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What is the area of each bar for such a histogram?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bin height x bin width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relative frequency x bin width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𝐰𝐡𝐞𝐧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𝐛𝐢𝐧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𝐰𝐢𝐝𝐭𝐡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7250"/>
              </a:xfrm>
              <a:blipFill>
                <a:blip r:embed="rId2"/>
                <a:stretch>
                  <a:fillRect l="-2118" t="-2219" r="-15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52431-9F6D-4337-AE8F-666CB4F0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pPr/>
              <a:t>34</a:t>
            </a:fld>
            <a:endParaRPr lang="en-B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280920-259E-4533-88D9-C3562B60E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063" t="24862" r="51641" b="32500"/>
          <a:stretch/>
        </p:blipFill>
        <p:spPr>
          <a:xfrm>
            <a:off x="6172200" y="2189496"/>
            <a:ext cx="5181600" cy="36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01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064276-7804-48AE-B774-8D70BB66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NORMALIZING BIN HEIGHTS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Total area must sum up to 1: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What is the area of each bar for such a histogram?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:r>
                  <a:rPr lang="en-US" dirty="0"/>
                  <a:t>bin height x bin width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relative frequency x bin width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𝐰𝐡𝐞𝐧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𝐛𝐢𝐧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𝐰𝐢𝐝𝐭𝐡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7250"/>
              </a:xfrm>
              <a:blipFill>
                <a:blip r:embed="rId2"/>
                <a:stretch>
                  <a:fillRect l="-2118" t="-2219" r="-15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52431-9F6D-4337-AE8F-666CB4F0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pPr/>
              <a:t>35</a:t>
            </a:fld>
            <a:endParaRPr lang="en-B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280920-259E-4533-88D9-C3562B60E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063" t="24862" r="51641" b="32500"/>
          <a:stretch/>
        </p:blipFill>
        <p:spPr>
          <a:xfrm>
            <a:off x="6172200" y="2189496"/>
            <a:ext cx="5181600" cy="36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6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064276-7804-48AE-B774-8D70BB66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NORMALIZING BIN HEIGHTS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Total area must sum up to 1: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What is the area of each bar for such a histogram?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:r>
                  <a:rPr lang="en-US" dirty="0"/>
                  <a:t>bin height x bin width</a:t>
                </a:r>
              </a:p>
              <a:p>
                <a:pPr marL="0" indent="0" algn="ctr">
                  <a:buNone/>
                </a:pPr>
                <a:r>
                  <a:rPr lang="en-US" dirty="0"/>
                  <a:t>relative frequency x bin width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𝐰𝐡𝐞𝐧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𝐛𝐢𝐧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𝐰𝐢𝐝𝐭𝐡</m:t>
                      </m:r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7250"/>
              </a:xfrm>
              <a:blipFill>
                <a:blip r:embed="rId2"/>
                <a:stretch>
                  <a:fillRect l="-2118" t="-2219" r="-15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52431-9F6D-4337-AE8F-666CB4F0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pPr/>
              <a:t>36</a:t>
            </a:fld>
            <a:endParaRPr lang="en-B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280920-259E-4533-88D9-C3562B60E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063" t="24862" r="51641" b="32500"/>
          <a:stretch/>
        </p:blipFill>
        <p:spPr>
          <a:xfrm>
            <a:off x="6172200" y="2189496"/>
            <a:ext cx="5181600" cy="36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1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064276-7804-48AE-B774-8D70BB66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NORMALIZING BIN HEIGHTS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Total area must sum up to 1: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What is the area of each bar for such a histogram?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:r>
                  <a:rPr lang="en-US" dirty="0"/>
                  <a:t>bin height x bin width</a:t>
                </a:r>
              </a:p>
              <a:p>
                <a:pPr marL="0" indent="0" algn="ctr">
                  <a:buNone/>
                </a:pPr>
                <a:r>
                  <a:rPr lang="en-US" dirty="0"/>
                  <a:t>relative frequency x bin width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𝐰𝐡𝐞𝐧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𝐛𝐢𝐧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𝐰𝐢𝐝𝐭𝐡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667250"/>
              </a:xfrm>
              <a:blipFill>
                <a:blip r:embed="rId2"/>
                <a:stretch>
                  <a:fillRect l="-2118" t="-2219" r="-15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52431-9F6D-4337-AE8F-666CB4F0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pPr/>
              <a:t>37</a:t>
            </a:fld>
            <a:endParaRPr lang="en-B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280920-259E-4533-88D9-C3562B60E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063" t="24862" r="51641" b="32500"/>
          <a:stretch/>
        </p:blipFill>
        <p:spPr>
          <a:xfrm>
            <a:off x="6172200" y="2189496"/>
            <a:ext cx="5181600" cy="36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99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064276-7804-48AE-B774-8D70BB66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NORMALIZING BIN HEIGHTS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Total area must sum up to 1: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What is the area of each bar for such a histogram?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:r>
                  <a:rPr lang="en-US" dirty="0"/>
                  <a:t>bin height x bin width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(relative frequency</a:t>
                </a:r>
                <a:r>
                  <a:rPr lang="en-US" b="1" dirty="0">
                    <a:solidFill>
                      <a:srgbClr val="C00000"/>
                    </a:solidFill>
                  </a:rPr>
                  <a:t>/bin width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/>
                  <a:t>x bin width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always sums up to 1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95850"/>
              </a:xfrm>
              <a:blipFill>
                <a:blip r:embed="rId2"/>
                <a:stretch>
                  <a:fillRect l="-2118" t="-2114" r="-188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52431-9F6D-4337-AE8F-666CB4F0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pPr/>
              <a:t>38</a:t>
            </a:fld>
            <a:endParaRPr lang="en-B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280920-259E-4533-88D9-C3562B60E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063" t="24862" r="51641" b="32500"/>
          <a:stretch/>
        </p:blipFill>
        <p:spPr>
          <a:xfrm>
            <a:off x="6172200" y="2189496"/>
            <a:ext cx="5181600" cy="36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94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064276-7804-48AE-B774-8D70BB66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NORMALIZING BIN HEIGHTS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Total area must sum up to 1: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What is the area of each bar for such a histogram?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:r>
                  <a:rPr lang="en-US" dirty="0"/>
                  <a:t>bin height x bin width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(relative frequency</a:t>
                </a:r>
                <a:r>
                  <a:rPr lang="en-US" b="1" dirty="0">
                    <a:solidFill>
                      <a:srgbClr val="C00000"/>
                    </a:solidFill>
                  </a:rPr>
                  <a:t>/bin width</a:t>
                </a:r>
                <a:r>
                  <a:rPr lang="en-US" dirty="0">
                    <a:solidFill>
                      <a:srgbClr val="C00000"/>
                    </a:solidFill>
                  </a:rPr>
                  <a:t>) </a:t>
                </a:r>
                <a:r>
                  <a:rPr lang="en-US" dirty="0"/>
                  <a:t>x bin width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always sums up to 1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80F04B-04D9-4CB7-856C-716D0298B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95850"/>
              </a:xfrm>
              <a:blipFill>
                <a:blip r:embed="rId2"/>
                <a:stretch>
                  <a:fillRect l="-2118" t="-2114" r="-188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52431-9F6D-4337-AE8F-666CB4F0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pPr/>
              <a:t>39</a:t>
            </a:fld>
            <a:endParaRPr lang="en-B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280920-259E-4533-88D9-C3562B60E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063" t="24862" r="51641" b="32500"/>
          <a:stretch/>
        </p:blipFill>
        <p:spPr>
          <a:xfrm>
            <a:off x="6172200" y="2189496"/>
            <a:ext cx="5181600" cy="36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62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D3C54F-0EF3-496A-A376-076552AE7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CF30F0-7EE2-4D6E-A296-F73AFD70F0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CDFs</a:t>
            </a:r>
            <a:endParaRPr lang="en-B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E4646-BBA0-4253-B0E4-338FCC5D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6066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DBBB-8C4C-481E-ABEA-153C605D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rgbClr val="00CC99"/>
                </a:solidFill>
              </a:rPr>
              <a:t>INTERPRETATION</a:t>
            </a:r>
            <a:endParaRPr lang="en-BE" dirty="0">
              <a:solidFill>
                <a:srgbClr val="00CC9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28D7-8DB5-470B-8D1B-D87A17A7FF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i="1" dirty="0"/>
              <a:t>What is P(X = 3)?</a:t>
            </a:r>
          </a:p>
          <a:p>
            <a:pPr marL="0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P(X = 3) = 0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What does it mean that 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p(3) = 0.2?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A7F7-BA57-4EC8-8027-B1E4C3F7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40</a:t>
            </a:fld>
            <a:endParaRPr lang="en-B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387C79-92B6-4814-BE44-27455502FC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266" t="21389" r="46328" b="31667"/>
          <a:stretch/>
        </p:blipFill>
        <p:spPr>
          <a:xfrm>
            <a:off x="6172200" y="2349054"/>
            <a:ext cx="5181600" cy="330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68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DBBB-8C4C-481E-ABEA-153C605D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rgbClr val="00CC99"/>
                </a:solidFill>
              </a:rPr>
              <a:t>INTERPRETATION</a:t>
            </a:r>
            <a:endParaRPr lang="en-BE" dirty="0">
              <a:solidFill>
                <a:srgbClr val="00CC9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28D7-8DB5-470B-8D1B-D87A17A7FF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i="1" dirty="0"/>
              <a:t>What is P(X = 3)?</a:t>
            </a:r>
          </a:p>
          <a:p>
            <a:pPr marL="0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dirty="0"/>
              <a:t>P(X = 3) = 0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What does it mean that 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p(3) = 0.2?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A7F7-BA57-4EC8-8027-B1E4C3F7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41</a:t>
            </a:fld>
            <a:endParaRPr lang="en-B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387C79-92B6-4814-BE44-27455502FC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266" t="21389" r="46328" b="31667"/>
          <a:stretch/>
        </p:blipFill>
        <p:spPr>
          <a:xfrm>
            <a:off x="6172200" y="2349054"/>
            <a:ext cx="5181600" cy="330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05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4BF4A5-EBD5-45EB-BA49-8DF6B964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35312"/>
          </a:xfrm>
        </p:spPr>
        <p:txBody>
          <a:bodyPr/>
          <a:lstStyle/>
          <a:p>
            <a:r>
              <a:rPr lang="en-US" b="1" dirty="0"/>
              <a:t>RELATION BETWEEN </a:t>
            </a:r>
            <a:br>
              <a:rPr lang="en-US" b="1" dirty="0"/>
            </a:br>
            <a:r>
              <a:rPr lang="en-US" b="1" dirty="0"/>
              <a:t>CDF AND DENSITY</a:t>
            </a:r>
            <a:endParaRPr lang="en-BE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FF1FD-6573-443B-AD3B-29DE56F1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0350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DBBB-8C4C-481E-ABEA-153C605D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DENSITY: </a:t>
            </a:r>
            <a:r>
              <a:rPr lang="en-US" b="1">
                <a:solidFill>
                  <a:srgbClr val="00CC99"/>
                </a:solidFill>
              </a:rPr>
              <a:t>INTERPRETATION</a:t>
            </a:r>
            <a:endParaRPr lang="en-BE" dirty="0">
              <a:solidFill>
                <a:srgbClr val="00CC9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28D7-8DB5-470B-8D1B-D87A17A7FF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i="1" dirty="0"/>
              <a:t>How did they estimate the area under the curve?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Do you remember how to compute it exactly?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DA19712-9ABF-42DA-A88D-7A7AFA4919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868" t="21868" r="46691" b="31264"/>
          <a:stretch/>
        </p:blipFill>
        <p:spPr>
          <a:xfrm>
            <a:off x="6353175" y="2562226"/>
            <a:ext cx="4514850" cy="29432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A7F7-BA57-4EC8-8027-B1E4C3F7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1498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DBBB-8C4C-481E-ABEA-153C605D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DENSITY: </a:t>
            </a:r>
            <a:r>
              <a:rPr lang="en-US" b="1">
                <a:solidFill>
                  <a:srgbClr val="00CC99"/>
                </a:solidFill>
              </a:rPr>
              <a:t>INTERPRETATION</a:t>
            </a:r>
            <a:endParaRPr lang="en-BE" dirty="0">
              <a:solidFill>
                <a:srgbClr val="00CC9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28D7-8DB5-470B-8D1B-D87A17A7FF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i="1"/>
              <a:t>How did they estimate the area under the curve?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i="1"/>
              <a:t>Do you remember how to compute it exactly?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A7F7-BA57-4EC8-8027-B1E4C3F7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44</a:t>
            </a:fld>
            <a:endParaRPr lang="en-BE"/>
          </a:p>
        </p:txBody>
      </p:sp>
      <p:pic>
        <p:nvPicPr>
          <p:cNvPr id="10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994A6CBC-C80E-4737-91E5-7E5B0A0116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39" y="1825625"/>
            <a:ext cx="4951522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E0F0E7-F0EC-411D-90C1-09D07B48EF2B}"/>
                  </a:ext>
                </a:extLst>
              </p:cNvPr>
              <p:cNvSpPr txBox="1"/>
              <p:nvPr/>
            </p:nvSpPr>
            <p:spPr>
              <a:xfrm>
                <a:off x="8324850" y="4153694"/>
                <a:ext cx="1666875" cy="1127425"/>
              </a:xfrm>
              <a:prstGeom prst="rect">
                <a:avLst/>
              </a:prstGeom>
              <a:solidFill>
                <a:srgbClr val="DFDFD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DFDFD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BE" sz="2400" b="1" i="1" smtClean="0">
                              <a:solidFill>
                                <a:srgbClr val="DFDFD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 smtClean="0">
                              <a:solidFill>
                                <a:srgbClr val="DFDFDF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DFDFD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400" b="1" i="1" smtClean="0">
                              <a:solidFill>
                                <a:srgbClr val="DFDFD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DFDF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DFDFD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DFDFDF"/>
                              </a:solidFill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E0F0E7-F0EC-411D-90C1-09D07B48E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4153694"/>
                <a:ext cx="1666875" cy="1127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348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DBBB-8C4C-481E-ABEA-153C605D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DENSITY: </a:t>
            </a:r>
            <a:r>
              <a:rPr lang="en-US" b="1">
                <a:solidFill>
                  <a:srgbClr val="00CC99"/>
                </a:solidFill>
              </a:rPr>
              <a:t>INTERPRETATION</a:t>
            </a:r>
            <a:endParaRPr lang="en-BE" dirty="0">
              <a:solidFill>
                <a:srgbClr val="00CC9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28D7-8DB5-470B-8D1B-D87A17A7FF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i="1"/>
              <a:t>How did they estimate the area under the curve?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i="1"/>
              <a:t>Do you remember how to compute it exactly?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A7F7-BA57-4EC8-8027-B1E4C3F7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45</a:t>
            </a:fld>
            <a:endParaRPr lang="en-BE"/>
          </a:p>
        </p:txBody>
      </p:sp>
      <p:pic>
        <p:nvPicPr>
          <p:cNvPr id="10" name="Content Placeholder 9" descr="Icon&#10;&#10;Description automatically generated">
            <a:extLst>
              <a:ext uri="{FF2B5EF4-FFF2-40B4-BE49-F238E27FC236}">
                <a16:creationId xmlns:a16="http://schemas.microsoft.com/office/drawing/2014/main" id="{994A6CBC-C80E-4737-91E5-7E5B0A0116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39" y="1825625"/>
            <a:ext cx="4951522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E0F0E7-F0EC-411D-90C1-09D07B48EF2B}"/>
                  </a:ext>
                </a:extLst>
              </p:cNvPr>
              <p:cNvSpPr txBox="1"/>
              <p:nvPr/>
            </p:nvSpPr>
            <p:spPr>
              <a:xfrm>
                <a:off x="8324850" y="4153694"/>
                <a:ext cx="1666875" cy="1127425"/>
              </a:xfrm>
              <a:prstGeom prst="rect">
                <a:avLst/>
              </a:prstGeom>
              <a:solidFill>
                <a:srgbClr val="DFDFD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BE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E0F0E7-F0EC-411D-90C1-09D07B48E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4153694"/>
                <a:ext cx="1666875" cy="1127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635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B7E0-67E3-4AEC-AC95-1B36C6C3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CALCULUS 101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9CA12-32D2-4D15-9F6D-FFFE596C56C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⇔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9CA12-32D2-4D15-9F6D-FFFE596C5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EF948C-0BB7-4338-B0ED-30E2020A2F2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BE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𝑥𝑑𝑥</m:t>
                        </m:r>
                      </m:e>
                    </m:nary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EF948C-0BB7-4338-B0ED-30E2020A2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A5723-D35C-471B-A077-DCA95090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1754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B7E0-67E3-4AEC-AC95-1B36C6C3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CALCULUS 101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9CA12-32D2-4D15-9F6D-FFFE596C56C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⇔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9CA12-32D2-4D15-9F6D-FFFE596C5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EF948C-0BB7-4338-B0ED-30E2020A2F2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BE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𝑥𝑑𝑥</m:t>
                        </m:r>
                      </m:e>
                    </m:nary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EF948C-0BB7-4338-B0ED-30E2020A2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A5723-D35C-471B-A077-DCA95090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2350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B7E0-67E3-4AEC-AC95-1B36C6C3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CALCULUS 101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9CA12-32D2-4D15-9F6D-FFFE596C56C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⇔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9CA12-32D2-4D15-9F6D-FFFE596C5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EF948C-0BB7-4338-B0ED-30E2020A2F2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BE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𝑥𝑑𝑥</m:t>
                        </m:r>
                      </m:e>
                    </m:nary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EF948C-0BB7-4338-B0ED-30E2020A2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A5723-D35C-471B-A077-DCA95090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0890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B7E0-67E3-4AEC-AC95-1B36C6C3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CALCULUS 101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9CA12-32D2-4D15-9F6D-FFFE596C56C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⇔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9CA12-32D2-4D15-9F6D-FFFE596C5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EF948C-0BB7-4338-B0ED-30E2020A2F2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BE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𝑥𝑑𝑥</m:t>
                        </m:r>
                      </m:e>
                    </m:nary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EF948C-0BB7-4338-B0ED-30E2020A2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A5723-D35C-471B-A077-DCA95090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058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EC67-B96B-4EC6-A308-3CD26161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ctr"/>
              <a:lstStyle/>
              <a:p>
                <a:pPr algn="ctr"/>
                <a:r>
                  <a:rPr lang="en-US" dirty="0"/>
                  <a:t>CDF </a:t>
                </a:r>
                <a:r>
                  <a:rPr lang="en-US" b="0" i="1" dirty="0"/>
                  <a:t>F(x) = 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  <a:endParaRPr lang="en-BE" b="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554DE-4991-44F9-8D1E-E9E4C523C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67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F(5)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1 – F(3)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F(2) – F(-1)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F(-3) – F(-5)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F(5) – F(3) + F(-1) – F(-5)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64F18-576F-4B54-A445-0BF05288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Probability mass function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P(X &gt; 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P(-1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P(3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 or 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-1)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  <a:blipFill>
                <a:blip r:embed="rId3"/>
                <a:stretch>
                  <a:fillRect l="-2706" t="-34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B08A2-FD0A-49BC-A51D-2CB7863C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1508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B7E0-67E3-4AEC-AC95-1B36C6C3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CALCULUS 101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9CA12-32D2-4D15-9F6D-FFFE596C56C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⇔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9CA12-32D2-4D15-9F6D-FFFE596C5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EF948C-0BB7-4338-B0ED-30E2020A2F2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BE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𝑥𝑑𝑥</m:t>
                        </m:r>
                      </m:e>
                    </m:nary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endParaRPr lang="en-BE" sz="3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EF948C-0BB7-4338-B0ED-30E2020A2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A5723-D35C-471B-A077-DCA95090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5629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probability does the area of the region corresponds to?</a:t>
                </a:r>
              </a:p>
              <a:p>
                <a:pPr algn="just"/>
                <a:endParaRPr lang="en-US" sz="1800" b="1" dirty="0"/>
              </a:p>
              <a:p>
                <a:pPr marL="0" indent="0" algn="ctr">
                  <a:buNone/>
                </a:pPr>
                <a:r>
                  <a:rPr lang="en-US" dirty="0"/>
                  <a:t>P(2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4)</a:t>
                </a:r>
              </a:p>
              <a:p>
                <a:pPr algn="just"/>
                <a:endParaRPr lang="en-US" sz="1400" b="1" dirty="0"/>
              </a:p>
              <a:p>
                <a:r>
                  <a:rPr lang="en-US" i="1" dirty="0"/>
                  <a:t>How to formulate it with CDF?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dirty="0"/>
                  <a:t>F(4) – F(2)</a:t>
                </a:r>
                <a:endParaRPr lang="en-B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  <a:blipFill>
                <a:blip r:embed="rId2"/>
                <a:stretch>
                  <a:fillRect l="-21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51</a:t>
            </a:fld>
            <a:endParaRPr lang="en-B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442DB4-9866-4EF4-B7DF-672F966B2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422" t="21667" r="50000" b="31815"/>
          <a:stretch/>
        </p:blipFill>
        <p:spPr>
          <a:xfrm>
            <a:off x="6172200" y="2197264"/>
            <a:ext cx="5181600" cy="36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52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probability does the area of the region corresponds to?</a:t>
                </a:r>
              </a:p>
              <a:p>
                <a:pPr algn="just"/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b="1" dirty="0"/>
                  <a:t> = </a:t>
                </a:r>
                <a:r>
                  <a:rPr lang="en-US" dirty="0"/>
                  <a:t>P(2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4)</a:t>
                </a:r>
              </a:p>
              <a:p>
                <a:pPr algn="just"/>
                <a:endParaRPr lang="en-US" sz="1400" b="1" dirty="0"/>
              </a:p>
              <a:p>
                <a:r>
                  <a:rPr lang="en-US" i="1" dirty="0"/>
                  <a:t>How to formulate it with CDF?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dirty="0"/>
                  <a:t>F(4) – F(2)</a:t>
                </a:r>
                <a:endParaRPr lang="en-B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  <a:blipFill>
                <a:blip r:embed="rId2"/>
                <a:stretch>
                  <a:fillRect l="-21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52</a:t>
            </a:fld>
            <a:endParaRPr lang="en-B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442DB4-9866-4EF4-B7DF-672F966B2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422" t="21667" r="50000" b="31815"/>
          <a:stretch/>
        </p:blipFill>
        <p:spPr>
          <a:xfrm>
            <a:off x="6172200" y="2197264"/>
            <a:ext cx="5181600" cy="36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2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probability does the area of the region corresponds to?</a:t>
                </a:r>
              </a:p>
              <a:p>
                <a:pPr algn="just"/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b="1" dirty="0"/>
                  <a:t> = </a:t>
                </a:r>
                <a:r>
                  <a:rPr lang="en-US" dirty="0"/>
                  <a:t>P(2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4)</a:t>
                </a:r>
              </a:p>
              <a:p>
                <a:pPr algn="just"/>
                <a:endParaRPr lang="en-US" sz="1400" b="1" dirty="0"/>
              </a:p>
              <a:p>
                <a:r>
                  <a:rPr lang="en-US" i="1" dirty="0"/>
                  <a:t>How to formulate it with CDF?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b="1" dirty="0"/>
                  <a:t> = </a:t>
                </a:r>
                <a:r>
                  <a:rPr lang="en-US" dirty="0"/>
                  <a:t>F(4) – F(2)</a:t>
                </a:r>
                <a:endParaRPr lang="en-B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351338"/>
              </a:xfrm>
              <a:blipFill>
                <a:blip r:embed="rId2"/>
                <a:stretch>
                  <a:fillRect l="-21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53</a:t>
            </a:fld>
            <a:endParaRPr lang="en-B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442DB4-9866-4EF4-B7DF-672F966B2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422" t="21667" r="50000" b="31815"/>
          <a:stretch/>
        </p:blipFill>
        <p:spPr>
          <a:xfrm>
            <a:off x="6172200" y="2197264"/>
            <a:ext cx="5181600" cy="36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78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895850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probability does the area of the region corresponds to?</a:t>
                </a:r>
              </a:p>
              <a:p>
                <a:pPr algn="just"/>
                <a:endParaRPr lang="en-US" sz="1800" b="1" dirty="0"/>
              </a:p>
              <a:p>
                <a:pPr marL="0" indent="0" algn="ctr">
                  <a:buNone/>
                </a:pPr>
                <a:r>
                  <a:rPr lang="en-US" dirty="0"/>
                  <a:t>P(X &gt; 3)</a:t>
                </a:r>
              </a:p>
              <a:p>
                <a:pPr algn="just"/>
                <a:endParaRPr lang="en-US" sz="1400" b="1" dirty="0"/>
              </a:p>
              <a:p>
                <a:r>
                  <a:rPr lang="en-US" i="1" dirty="0"/>
                  <a:t>How to formulate it with CDF?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dirty="0"/>
                  <a:t>1 – F(3)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= 1 -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895850"/>
              </a:xfrm>
              <a:blipFill>
                <a:blip r:embed="rId2"/>
                <a:stretch>
                  <a:fillRect l="-21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54</a:t>
            </a:fld>
            <a:endParaRPr lang="en-B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C646B-CF53-4A46-AFF1-34C78E93C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583" t="21777" r="50000" b="31704"/>
          <a:stretch/>
        </p:blipFill>
        <p:spPr>
          <a:xfrm>
            <a:off x="6172200" y="2189462"/>
            <a:ext cx="5181600" cy="36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76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895850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probability does the area of the region corresponds to?</a:t>
                </a:r>
              </a:p>
              <a:p>
                <a:pPr algn="just"/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b="1" dirty="0"/>
                  <a:t> = </a:t>
                </a:r>
                <a:r>
                  <a:rPr lang="en-US" dirty="0"/>
                  <a:t>P(X &gt; 3)</a:t>
                </a:r>
              </a:p>
              <a:p>
                <a:pPr algn="just"/>
                <a:endParaRPr lang="en-US" sz="1400" b="1" dirty="0"/>
              </a:p>
              <a:p>
                <a:r>
                  <a:rPr lang="en-US" i="1" dirty="0"/>
                  <a:t>How to formulate it with CDF?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dirty="0"/>
                  <a:t>1 – F(3)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= 1 -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895850"/>
              </a:xfrm>
              <a:blipFill>
                <a:blip r:embed="rId2"/>
                <a:stretch>
                  <a:fillRect l="-21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55</a:t>
            </a:fld>
            <a:endParaRPr lang="en-B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C646B-CF53-4A46-AFF1-34C78E93C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583" t="21777" r="50000" b="31704"/>
          <a:stretch/>
        </p:blipFill>
        <p:spPr>
          <a:xfrm>
            <a:off x="6172200" y="2189462"/>
            <a:ext cx="5181600" cy="36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64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895850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probability does the area of the region corresponds to?</a:t>
                </a:r>
              </a:p>
              <a:p>
                <a:pPr algn="just"/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b="1" dirty="0"/>
                  <a:t> = </a:t>
                </a:r>
                <a:r>
                  <a:rPr lang="en-US" dirty="0"/>
                  <a:t>P(X &gt; 3)</a:t>
                </a:r>
              </a:p>
              <a:p>
                <a:pPr algn="just"/>
                <a:endParaRPr lang="en-US" sz="1400" b="1" dirty="0"/>
              </a:p>
              <a:p>
                <a:r>
                  <a:rPr lang="en-US" i="1" dirty="0"/>
                  <a:t>How to formulate it with CDF?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b="1" dirty="0"/>
                  <a:t> = </a:t>
                </a:r>
                <a:r>
                  <a:rPr lang="en-US" dirty="0"/>
                  <a:t>1 – F(3) =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= 1 -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895850"/>
              </a:xfrm>
              <a:blipFill>
                <a:blip r:embed="rId2"/>
                <a:stretch>
                  <a:fillRect l="-21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56</a:t>
            </a:fld>
            <a:endParaRPr lang="en-B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C646B-CF53-4A46-AFF1-34C78E93C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583" t="21777" r="50000" b="31704"/>
          <a:stretch/>
        </p:blipFill>
        <p:spPr>
          <a:xfrm>
            <a:off x="6172200" y="2189462"/>
            <a:ext cx="5181600" cy="36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61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317229-E97C-4E1B-8EC5-8EC5297C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DENSITY: </a:t>
            </a:r>
            <a:r>
              <a:rPr lang="en-US" b="1" dirty="0">
                <a:solidFill>
                  <a:schemeClr val="accent4"/>
                </a:solidFill>
              </a:rPr>
              <a:t>AREA UNDER THE CURVE</a:t>
            </a:r>
            <a:endParaRPr lang="en-BE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895850"/>
              </a:xfrm>
            </p:spPr>
            <p:txBody>
              <a:bodyPr anchor="ctr">
                <a:normAutofit/>
              </a:bodyPr>
              <a:lstStyle/>
              <a:p>
                <a:r>
                  <a:rPr lang="en-US" i="1" dirty="0"/>
                  <a:t>Which probability does the area of the region corresponds to?</a:t>
                </a:r>
              </a:p>
              <a:p>
                <a:pPr algn="just"/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b="1" dirty="0"/>
                  <a:t> = </a:t>
                </a:r>
                <a:r>
                  <a:rPr lang="en-US" dirty="0"/>
                  <a:t>P(X &gt; 3)</a:t>
                </a:r>
              </a:p>
              <a:p>
                <a:pPr algn="just"/>
                <a:endParaRPr lang="en-US" sz="1400" b="1" dirty="0"/>
              </a:p>
              <a:p>
                <a:r>
                  <a:rPr lang="en-US" i="1" dirty="0"/>
                  <a:t>How to formulate it with CDF?</a:t>
                </a:r>
              </a:p>
              <a:p>
                <a:pPr marL="0" indent="0" algn="just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b="1" dirty="0"/>
                  <a:t> = </a:t>
                </a:r>
                <a:r>
                  <a:rPr lang="en-US" dirty="0"/>
                  <a:t>1 – F(3) =</a:t>
                </a:r>
              </a:p>
              <a:p>
                <a:pPr marL="0" indent="0" algn="ctr">
                  <a:buNone/>
                </a:pPr>
                <a:r>
                  <a:rPr lang="en-US" dirty="0"/>
                  <a:t>= 1 -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BE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F62428D-2AE3-442B-9C42-85F785EBB9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038725" cy="4895850"/>
              </a:xfrm>
              <a:blipFill>
                <a:blip r:embed="rId2"/>
                <a:stretch>
                  <a:fillRect l="-21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AEE2-F17A-42B9-B54E-E8FE4069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57</a:t>
            </a:fld>
            <a:endParaRPr lang="en-B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C646B-CF53-4A46-AFF1-34C78E93CA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2583" t="21777" r="50000" b="31704"/>
          <a:stretch/>
        </p:blipFill>
        <p:spPr>
          <a:xfrm>
            <a:off x="6172200" y="2189462"/>
            <a:ext cx="5181600" cy="36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4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D67EEA-8F26-4B01-AC90-F07A8F59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CDF AND PDF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278FE-0DCA-44FF-BE26-FE10EBC2A5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ctr"/>
              <a:lstStyle/>
              <a:p>
                <a:endParaRPr lang="en-US" sz="3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3200" dirty="0"/>
                  <a:t> = F(4) – F(2)</a:t>
                </a:r>
              </a:p>
              <a:p>
                <a:endParaRPr lang="en-BE" sz="3200" dirty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= F(3)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278FE-0DCA-44FF-BE26-FE10EBC2A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3F3C-83DE-4A46-80F5-BCA0BF40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7261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D67EEA-8F26-4B01-AC90-F07A8F59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CDF AND PDF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278FE-0DCA-44FF-BE26-FE10EBC2A5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ctr"/>
              <a:lstStyle/>
              <a:p>
                <a:endParaRPr lang="en-US" sz="3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3200" dirty="0"/>
                  <a:t> = F(4) – F(2)</a:t>
                </a:r>
              </a:p>
              <a:p>
                <a:endParaRPr lang="en-BE" sz="3200" dirty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= F(3)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278FE-0DCA-44FF-BE26-FE10EBC2A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E3F3C-83DE-4A46-80F5-BCA0BF40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59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3F663E0D-5ECA-4F88-86E2-8DB1A97798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57900" y="2753519"/>
                <a:ext cx="5295900" cy="2495550"/>
              </a:xfrm>
              <a:ln w="28575">
                <a:solidFill>
                  <a:schemeClr val="tx1"/>
                </a:solidFill>
              </a:ln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BE" dirty="0"/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3F663E0D-5ECA-4F88-86E2-8DB1A9779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57900" y="2753519"/>
                <a:ext cx="5295900" cy="2495550"/>
              </a:xfr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93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EC67-B96B-4EC6-A308-3CD26161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ctr"/>
              <a:lstStyle/>
              <a:p>
                <a:pPr algn="ctr"/>
                <a:r>
                  <a:rPr lang="en-US" dirty="0"/>
                  <a:t>CDF </a:t>
                </a:r>
                <a:r>
                  <a:rPr lang="en-US" b="0" i="1" dirty="0"/>
                  <a:t>F(x) = 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  <a:endParaRPr lang="en-BE" b="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554DE-4991-44F9-8D1E-E9E4C523C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67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F(5)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1 – F(3)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F(2) – F(-1)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F(-3) – F(-5)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F(5) – F(3) + F(-1) – F(-5)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64F18-576F-4B54-A445-0BF05288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Probability mass function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5)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P(X &gt; 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P(-1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P(3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 or 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-1)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  <a:blipFill>
                <a:blip r:embed="rId3"/>
                <a:stretch>
                  <a:fillRect l="-2706" t="-34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7A93E4-A8BC-47E5-89FB-BE55B8A3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4768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9723-C9A3-4323-B19F-FEA75C19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PDF OF THE UNIFORM DISTRIBUTION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347D8-F48A-434F-922F-A4BD0C97F7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CDF:</a:t>
                </a:r>
                <a:r>
                  <a:rPr lang="en-US" dirty="0"/>
                  <a:t> </a:t>
                </a:r>
                <a:r>
                  <a:rPr lang="en-US" i="1" dirty="0"/>
                  <a:t>F(x) = P(X</a:t>
                </a:r>
                <a:r>
                  <a:rPr lang="en-US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347D8-F48A-434F-922F-A4BD0C97F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272A47-F980-4D41-A050-5A9225F7A13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PDF: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272A47-F980-4D41-A050-5A9225F7A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4FA0E-B0B5-403D-B015-20163654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6935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9723-C9A3-4323-B19F-FEA75C19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PDF OF THE UNIFORM DISTRIBUTION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347D8-F48A-434F-922F-A4BD0C97F7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CDF:</a:t>
                </a:r>
                <a:r>
                  <a:rPr lang="en-US" dirty="0"/>
                  <a:t> </a:t>
                </a:r>
                <a:r>
                  <a:rPr lang="en-US" i="1" dirty="0"/>
                  <a:t>F(x) = P(X</a:t>
                </a:r>
                <a:r>
                  <a:rPr lang="en-US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347D8-F48A-434F-922F-A4BD0C97F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272A47-F980-4D41-A050-5A9225F7A13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PDF: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272A47-F980-4D41-A050-5A9225F7A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4FA0E-B0B5-403D-B015-20163654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61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2A7589-04F2-4EFB-B136-41F00DCB84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1900" y="1690688"/>
                <a:ext cx="3771900" cy="152876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en-BE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2A7589-04F2-4EFB-B136-41F00DCB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900" y="1690688"/>
                <a:ext cx="3771900" cy="1528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671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9723-C9A3-4323-B19F-FEA75C19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PDF OF THE UNIFORM DISTRIBUTION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347D8-F48A-434F-922F-A4BD0C97F7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CDF:</a:t>
                </a:r>
                <a:r>
                  <a:rPr lang="en-US" dirty="0"/>
                  <a:t> </a:t>
                </a:r>
                <a:r>
                  <a:rPr lang="en-US" i="1" dirty="0"/>
                  <a:t>F(x) = P(X</a:t>
                </a:r>
                <a:r>
                  <a:rPr lang="en-US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347D8-F48A-434F-922F-A4BD0C97F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272A47-F980-4D41-A050-5A9225F7A13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PDF: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272A47-F980-4D41-A050-5A9225F7A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4FA0E-B0B5-403D-B015-20163654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62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2A7589-04F2-4EFB-B136-41F00DCB84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1900" y="1690688"/>
                <a:ext cx="3771900" cy="152876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en-BE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2A7589-04F2-4EFB-B136-41F00DCB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900" y="1690688"/>
                <a:ext cx="3771900" cy="1528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47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9723-C9A3-4323-B19F-FEA75C19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PDF OF THE UNIFORM DISTRIBUTION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347D8-F48A-434F-922F-A4BD0C97F7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CDF:</a:t>
                </a:r>
                <a:r>
                  <a:rPr lang="en-US" dirty="0"/>
                  <a:t> </a:t>
                </a:r>
                <a:r>
                  <a:rPr lang="en-US" i="1" dirty="0"/>
                  <a:t>F(x) = P(X</a:t>
                </a:r>
                <a:r>
                  <a:rPr lang="en-US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347D8-F48A-434F-922F-A4BD0C97F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272A47-F980-4D41-A050-5A9225F7A13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PDF: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272A47-F980-4D41-A050-5A9225F7A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4FA0E-B0B5-403D-B015-20163654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63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2A7589-04F2-4EFB-B136-41F00DCB84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1900" y="1690688"/>
                <a:ext cx="3771900" cy="152876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en-BE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2A7589-04F2-4EFB-B136-41F00DCB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900" y="1690688"/>
                <a:ext cx="3771900" cy="1528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996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9723-C9A3-4323-B19F-FEA75C19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PDF OF THE UNIFORM DISTRIBUTION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347D8-F48A-434F-922F-A4BD0C97F7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CDF:</a:t>
                </a:r>
                <a:r>
                  <a:rPr lang="en-US" dirty="0"/>
                  <a:t> </a:t>
                </a:r>
                <a:r>
                  <a:rPr lang="en-US" i="1" dirty="0"/>
                  <a:t>F(x) = P(X</a:t>
                </a:r>
                <a:r>
                  <a:rPr lang="en-US" b="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F347D8-F48A-434F-922F-A4BD0C97F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272A47-F980-4D41-A050-5A9225F7A13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PDF: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272A47-F980-4D41-A050-5A9225F7A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4FA0E-B0B5-403D-B015-20163654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64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2A7589-04F2-4EFB-B136-41F00DCB84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1900" y="1690688"/>
                <a:ext cx="3771900" cy="152876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en-BE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2A7589-04F2-4EFB-B136-41F00DCB8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900" y="1690688"/>
                <a:ext cx="3771900" cy="1528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029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3BDED01-B1DE-426D-88EE-15BDC6F6E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AA7F653-F98D-4646-99B9-8254D2D7C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CDFs and PDFs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FC747-00B5-4646-B046-1087C7F8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2884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A13A3-2D45-4569-8823-8DBA330D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A54951-53E9-4726-953F-64806EBCF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A54951-53E9-4726-953F-64806EBCF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216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BA13A3-2D45-4569-8823-8DBA330D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A54951-53E9-4726-953F-64806EBCFD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≤3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FA54951-53E9-4726-953F-64806EBCFD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878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F3F9-CACF-419D-BB39-62105F5D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F2D72-6686-4E2E-8DDD-B843624BD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F2D72-6686-4E2E-8DDD-B843624BD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5759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F3F9-CACF-419D-BB39-62105F5D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F2D72-6686-4E2E-8DDD-B843624BD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F2D72-6686-4E2E-8DDD-B843624BD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46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EC67-B96B-4EC6-A308-3CD26161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ctr"/>
              <a:lstStyle/>
              <a:p>
                <a:pPr algn="ctr"/>
                <a:r>
                  <a:rPr lang="en-US" dirty="0"/>
                  <a:t>CDF </a:t>
                </a:r>
                <a:r>
                  <a:rPr lang="en-US" b="0" i="1" dirty="0"/>
                  <a:t>F(x) = 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  <a:endParaRPr lang="en-BE" b="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554DE-4991-44F9-8D1E-E9E4C523C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67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F(5)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1 – F(3)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F(2) – F(-1)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F(-3) – F(-5)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F(5) – F(3) + F(-1) – F(-5)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64F18-576F-4B54-A445-0BF05288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Probability mass function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5)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&gt; 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P(-1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P(3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 or 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-1)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  <a:blipFill>
                <a:blip r:embed="rId3"/>
                <a:stretch>
                  <a:fillRect l="-2706" t="-34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6BE5C-F468-4923-BCC5-EBDE6098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98747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BB14-1243-423E-87F9-64483066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A3040-4D40-46F7-8A4D-4947491C8C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A3040-4D40-46F7-8A4D-4947491C8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544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BB14-1243-423E-87F9-64483066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50" dirty="0"/>
              <a:t>WHAT IS DIFFERENT FROM THE REST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A3040-4D40-46F7-8A4D-4947491C8C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B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A3040-4D40-46F7-8A4D-4947491C8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85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91C787-8669-40C6-8FB9-DB209F6E7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25" y="2371725"/>
            <a:ext cx="11991975" cy="1990724"/>
          </a:xfrm>
        </p:spPr>
        <p:txBody>
          <a:bodyPr>
            <a:normAutofit/>
          </a:bodyPr>
          <a:lstStyle/>
          <a:p>
            <a:r>
              <a:rPr lang="en-US" sz="5400" b="1" dirty="0"/>
              <a:t>PROPERTIES OF CONTINUOUS RANDOM VARIABLES</a:t>
            </a:r>
            <a:endParaRPr lang="en-BE" sz="5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5B63-9851-4149-8752-09CD043B0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5470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66A4-DC0E-4AE1-A341-067C6C1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UNIFORM DISTRIBUTION: </a:t>
            </a:r>
            <a:br>
              <a:rPr lang="en-US" sz="4000" b="1" dirty="0"/>
            </a:br>
            <a:r>
              <a:rPr lang="en-US" sz="4000" b="1" dirty="0"/>
              <a:t>WHAT WE KNOW SO FAR</a:t>
            </a:r>
            <a:endParaRPr lang="en-BE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1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CDF: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FA262-881A-4E7C-9DAA-B1A21F3F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1096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66A4-DC0E-4AE1-A341-067C6C1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UNIFORM DISTRIBUTION: </a:t>
            </a:r>
            <a:br>
              <a:rPr lang="en-US" sz="4000" b="1" dirty="0"/>
            </a:br>
            <a:r>
              <a:rPr lang="en-US" sz="4000" b="1" dirty="0"/>
              <a:t>WHAT WE KNOW SO FAR</a:t>
            </a:r>
            <a:endParaRPr lang="en-BE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100" dirty="0"/>
              </a:p>
              <a:p>
                <a:r>
                  <a:rPr lang="en-US" b="1" dirty="0"/>
                  <a:t>CDF: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FA262-881A-4E7C-9DAA-B1A21F3F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0229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66A4-DC0E-4AE1-A341-067C6C1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UNIFORM DISTRIBUTION: </a:t>
            </a:r>
            <a:br>
              <a:rPr lang="en-US" sz="4000" b="1" dirty="0"/>
            </a:br>
            <a:r>
              <a:rPr lang="en-US" sz="4000" b="1" dirty="0"/>
              <a:t>WHAT WE KNOW SO FAR</a:t>
            </a:r>
            <a:endParaRPr lang="en-BE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100" dirty="0"/>
              </a:p>
              <a:p>
                <a:r>
                  <a:rPr lang="en-US" b="1" dirty="0"/>
                  <a:t>CDF: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b="1" dirty="0"/>
                  <a:t>PDF: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FA262-881A-4E7C-9DAA-B1A21F3F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8427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66A4-DC0E-4AE1-A341-067C6C1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UNIFORM DISTRIBUTION: </a:t>
            </a:r>
            <a:br>
              <a:rPr lang="en-US" sz="4000" b="1" dirty="0"/>
            </a:br>
            <a:r>
              <a:rPr lang="en-US" sz="4000" b="1" dirty="0"/>
              <a:t>WHAT WE KNOW SO FAR</a:t>
            </a:r>
            <a:endParaRPr lang="en-BE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100" dirty="0"/>
              </a:p>
              <a:p>
                <a:r>
                  <a:rPr lang="en-US" b="1" dirty="0"/>
                  <a:t>CDF: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b="1" dirty="0"/>
                  <a:t>PDF: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DCB40C-D3C7-4122-B889-6AC06735545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7371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But how to compute </a:t>
                </a:r>
                <a:br>
                  <a:rPr lang="en-US" i="1" dirty="0">
                    <a:solidFill>
                      <a:schemeClr val="bg1"/>
                    </a:solidFill>
                  </a:rPr>
                </a:br>
                <a:r>
                  <a:rPr lang="en-US" i="1" dirty="0">
                    <a:solidFill>
                      <a:schemeClr val="bg1"/>
                    </a:solidFill>
                  </a:rPr>
                  <a:t>expected value and variance</a:t>
                </a:r>
                <a:br>
                  <a:rPr lang="en-US" i="1" dirty="0">
                    <a:solidFill>
                      <a:schemeClr val="bg1"/>
                    </a:solidFill>
                  </a:rPr>
                </a:br>
                <a:r>
                  <a:rPr lang="en-US" i="1" dirty="0">
                    <a:solidFill>
                      <a:schemeClr val="bg1"/>
                    </a:solidFill>
                  </a:rPr>
                  <a:t>of a continuous variable?</a:t>
                </a:r>
                <a:endParaRPr lang="en-BE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DCB40C-D3C7-4122-B889-6AC067355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7371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FA262-881A-4E7C-9DAA-B1A21F3F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76</a:t>
            </a:fld>
            <a:endParaRPr lang="en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02A07C-BDE0-4722-B870-875E670C6E2C}"/>
              </a:ext>
            </a:extLst>
          </p:cNvPr>
          <p:cNvGrpSpPr/>
          <p:nvPr/>
        </p:nvGrpSpPr>
        <p:grpSpPr>
          <a:xfrm>
            <a:off x="6383934" y="3727996"/>
            <a:ext cx="5253432" cy="650577"/>
            <a:chOff x="6383934" y="3727996"/>
            <a:chExt cx="5253432" cy="6505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8B63CE-D737-49ED-BA00-A03B2DB56D2D}"/>
                </a:ext>
              </a:extLst>
            </p:cNvPr>
            <p:cNvGrpSpPr/>
            <p:nvPr/>
          </p:nvGrpSpPr>
          <p:grpSpPr>
            <a:xfrm>
              <a:off x="6383934" y="3765699"/>
              <a:ext cx="5253432" cy="575171"/>
              <a:chOff x="6233915" y="3887788"/>
              <a:chExt cx="5253432" cy="57517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4B6EEB-FA01-429C-BD0E-1CDF817319E2}"/>
                  </a:ext>
                </a:extLst>
              </p:cNvPr>
              <p:cNvGrpSpPr/>
              <p:nvPr/>
            </p:nvGrpSpPr>
            <p:grpSpPr>
              <a:xfrm>
                <a:off x="6410326" y="3887788"/>
                <a:ext cx="4857748" cy="113506"/>
                <a:chOff x="6172200" y="3934619"/>
                <a:chExt cx="5248275" cy="133350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D92462F0-097B-48DB-8B77-66FED5AC3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4001294"/>
                  <a:ext cx="51816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856EF3E-E8E5-403A-99C7-AE89DF88B107}"/>
                    </a:ext>
                  </a:extLst>
                </p:cNvPr>
                <p:cNvSpPr/>
                <p:nvPr/>
              </p:nvSpPr>
              <p:spPr>
                <a:xfrm>
                  <a:off x="6172200" y="3934619"/>
                  <a:ext cx="133350" cy="1333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40080633-5058-46AD-986C-6EAAADBB3A4D}"/>
                    </a:ext>
                  </a:extLst>
                </p:cNvPr>
                <p:cNvSpPr/>
                <p:nvPr/>
              </p:nvSpPr>
              <p:spPr>
                <a:xfrm>
                  <a:off x="11287125" y="3934619"/>
                  <a:ext cx="133350" cy="1333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A7EC01-3F7A-4A68-BEAF-9C5AAABB1496}"/>
                  </a:ext>
                </a:extLst>
              </p:cNvPr>
              <p:cNvSpPr txBox="1"/>
              <p:nvPr/>
            </p:nvSpPr>
            <p:spPr>
              <a:xfrm>
                <a:off x="6233915" y="4001294"/>
                <a:ext cx="476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</a:t>
                </a:r>
                <a:endParaRPr lang="en-BE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4AA56-0110-4D8F-85EC-EC8B232255D8}"/>
                  </a:ext>
                </a:extLst>
              </p:cNvPr>
              <p:cNvSpPr txBox="1"/>
              <p:nvPr/>
            </p:nvSpPr>
            <p:spPr>
              <a:xfrm>
                <a:off x="10925372" y="4001294"/>
                <a:ext cx="561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</a:t>
                </a:r>
                <a:endParaRPr lang="en-BE" sz="2400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BAA829-B69A-4B87-838F-6AEBF37E2D14}"/>
                </a:ext>
              </a:extLst>
            </p:cNvPr>
            <p:cNvSpPr/>
            <p:nvPr/>
          </p:nvSpPr>
          <p:spPr>
            <a:xfrm>
              <a:off x="8886507" y="3727996"/>
              <a:ext cx="205424" cy="18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0648AD-A8D6-4A2D-8FB9-FC21F445BCDB}"/>
                </a:ext>
              </a:extLst>
            </p:cNvPr>
            <p:cNvSpPr txBox="1"/>
            <p:nvPr/>
          </p:nvSpPr>
          <p:spPr>
            <a:xfrm>
              <a:off x="8401050" y="3916908"/>
              <a:ext cx="1152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accent6">
                      <a:lumMod val="75000"/>
                    </a:schemeClr>
                  </a:solidFill>
                </a:rPr>
                <a:t>(</a:t>
              </a:r>
              <a:r>
                <a:rPr lang="en-US" sz="2400" i="1" dirty="0" err="1">
                  <a:solidFill>
                    <a:schemeClr val="accent6">
                      <a:lumMod val="75000"/>
                    </a:schemeClr>
                  </a:solidFill>
                </a:rPr>
                <a:t>a+b</a:t>
              </a:r>
              <a:r>
                <a:rPr lang="en-US" sz="2400" i="1" dirty="0">
                  <a:solidFill>
                    <a:schemeClr val="accent6">
                      <a:lumMod val="75000"/>
                    </a:schemeClr>
                  </a:solidFill>
                </a:rPr>
                <a:t>)/2</a:t>
              </a:r>
              <a:endParaRPr lang="en-BE" sz="2400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61696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66A4-DC0E-4AE1-A341-067C6C1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UNIFORM DISTRIBUTION: </a:t>
            </a:r>
            <a:br>
              <a:rPr lang="en-US" sz="4000" b="1" dirty="0"/>
            </a:br>
            <a:r>
              <a:rPr lang="en-US" sz="4000" b="1" dirty="0"/>
              <a:t>WHAT WE KNOW SO FAR</a:t>
            </a:r>
            <a:endParaRPr lang="en-BE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100" dirty="0"/>
              </a:p>
              <a:p>
                <a:r>
                  <a:rPr lang="en-US" b="1" dirty="0"/>
                  <a:t>CDF: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b="1" dirty="0"/>
                  <a:t>PDF: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DCB40C-D3C7-4122-B889-6AC06735545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7371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But how to compute </a:t>
                </a:r>
                <a:br>
                  <a:rPr lang="en-US" i="1" dirty="0">
                    <a:solidFill>
                      <a:schemeClr val="bg1"/>
                    </a:solidFill>
                  </a:rPr>
                </a:br>
                <a:r>
                  <a:rPr lang="en-US" i="1" dirty="0">
                    <a:solidFill>
                      <a:schemeClr val="bg1"/>
                    </a:solidFill>
                  </a:rPr>
                  <a:t>expected value and variance</a:t>
                </a:r>
                <a:br>
                  <a:rPr lang="en-US" i="1" dirty="0">
                    <a:solidFill>
                      <a:schemeClr val="bg1"/>
                    </a:solidFill>
                  </a:rPr>
                </a:br>
                <a:r>
                  <a:rPr lang="en-US" i="1" dirty="0">
                    <a:solidFill>
                      <a:schemeClr val="bg1"/>
                    </a:solidFill>
                  </a:rPr>
                  <a:t>of a continuous variable?</a:t>
                </a:r>
                <a:endParaRPr lang="en-BE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DCB40C-D3C7-4122-B889-6AC067355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7371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FA262-881A-4E7C-9DAA-B1A21F3F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77</a:t>
            </a:fld>
            <a:endParaRPr lang="en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02A07C-BDE0-4722-B870-875E670C6E2C}"/>
              </a:ext>
            </a:extLst>
          </p:cNvPr>
          <p:cNvGrpSpPr/>
          <p:nvPr/>
        </p:nvGrpSpPr>
        <p:grpSpPr>
          <a:xfrm>
            <a:off x="6383934" y="3727996"/>
            <a:ext cx="5253432" cy="650577"/>
            <a:chOff x="6383934" y="3727996"/>
            <a:chExt cx="5253432" cy="6505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8B63CE-D737-49ED-BA00-A03B2DB56D2D}"/>
                </a:ext>
              </a:extLst>
            </p:cNvPr>
            <p:cNvGrpSpPr/>
            <p:nvPr/>
          </p:nvGrpSpPr>
          <p:grpSpPr>
            <a:xfrm>
              <a:off x="6383934" y="3765699"/>
              <a:ext cx="5253432" cy="575171"/>
              <a:chOff x="6233915" y="3887788"/>
              <a:chExt cx="5253432" cy="57517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4B6EEB-FA01-429C-BD0E-1CDF817319E2}"/>
                  </a:ext>
                </a:extLst>
              </p:cNvPr>
              <p:cNvGrpSpPr/>
              <p:nvPr/>
            </p:nvGrpSpPr>
            <p:grpSpPr>
              <a:xfrm>
                <a:off x="6410326" y="3887788"/>
                <a:ext cx="4857748" cy="113506"/>
                <a:chOff x="6172200" y="3934619"/>
                <a:chExt cx="5248275" cy="133350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D92462F0-097B-48DB-8B77-66FED5AC3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4001294"/>
                  <a:ext cx="51816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856EF3E-E8E5-403A-99C7-AE89DF88B107}"/>
                    </a:ext>
                  </a:extLst>
                </p:cNvPr>
                <p:cNvSpPr/>
                <p:nvPr/>
              </p:nvSpPr>
              <p:spPr>
                <a:xfrm>
                  <a:off x="6172200" y="3934619"/>
                  <a:ext cx="133350" cy="1333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40080633-5058-46AD-986C-6EAAADBB3A4D}"/>
                    </a:ext>
                  </a:extLst>
                </p:cNvPr>
                <p:cNvSpPr/>
                <p:nvPr/>
              </p:nvSpPr>
              <p:spPr>
                <a:xfrm>
                  <a:off x="11287125" y="3934619"/>
                  <a:ext cx="133350" cy="1333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A7EC01-3F7A-4A68-BEAF-9C5AAABB1496}"/>
                  </a:ext>
                </a:extLst>
              </p:cNvPr>
              <p:cNvSpPr txBox="1"/>
              <p:nvPr/>
            </p:nvSpPr>
            <p:spPr>
              <a:xfrm>
                <a:off x="6233915" y="4001294"/>
                <a:ext cx="476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</a:t>
                </a:r>
                <a:endParaRPr lang="en-BE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4AA56-0110-4D8F-85EC-EC8B232255D8}"/>
                  </a:ext>
                </a:extLst>
              </p:cNvPr>
              <p:cNvSpPr txBox="1"/>
              <p:nvPr/>
            </p:nvSpPr>
            <p:spPr>
              <a:xfrm>
                <a:off x="10925372" y="4001294"/>
                <a:ext cx="561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</a:t>
                </a:r>
                <a:endParaRPr lang="en-BE" sz="2400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BAA829-B69A-4B87-838F-6AEBF37E2D14}"/>
                </a:ext>
              </a:extLst>
            </p:cNvPr>
            <p:cNvSpPr/>
            <p:nvPr/>
          </p:nvSpPr>
          <p:spPr>
            <a:xfrm>
              <a:off x="8886507" y="3727996"/>
              <a:ext cx="205424" cy="18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0648AD-A8D6-4A2D-8FB9-FC21F445BCDB}"/>
                </a:ext>
              </a:extLst>
            </p:cNvPr>
            <p:cNvSpPr txBox="1"/>
            <p:nvPr/>
          </p:nvSpPr>
          <p:spPr>
            <a:xfrm>
              <a:off x="8401050" y="3916908"/>
              <a:ext cx="1152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accent6">
                      <a:lumMod val="75000"/>
                    </a:schemeClr>
                  </a:solidFill>
                </a:rPr>
                <a:t>(</a:t>
              </a:r>
              <a:r>
                <a:rPr lang="en-US" sz="2400" i="1" dirty="0" err="1">
                  <a:solidFill>
                    <a:schemeClr val="accent6">
                      <a:lumMod val="75000"/>
                    </a:schemeClr>
                  </a:solidFill>
                </a:rPr>
                <a:t>a+b</a:t>
              </a:r>
              <a:r>
                <a:rPr lang="en-US" sz="2400" i="1" dirty="0">
                  <a:solidFill>
                    <a:schemeClr val="accent6">
                      <a:lumMod val="75000"/>
                    </a:schemeClr>
                  </a:solidFill>
                </a:rPr>
                <a:t>)/2</a:t>
              </a:r>
              <a:endParaRPr lang="en-BE" sz="2400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1130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66A4-DC0E-4AE1-A341-067C6C10B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UNIFORM DISTRIBUTION: </a:t>
            </a:r>
            <a:br>
              <a:rPr lang="en-US" sz="4000" b="1" dirty="0"/>
            </a:br>
            <a:r>
              <a:rPr lang="en-US" sz="4000" b="1" dirty="0"/>
              <a:t>WHAT WE KNOW SO FAR</a:t>
            </a:r>
            <a:endParaRPr lang="en-BE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100" dirty="0"/>
              </a:p>
              <a:p>
                <a:r>
                  <a:rPr lang="en-US" b="1" dirty="0"/>
                  <a:t>CDF: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1,                   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b="1" dirty="0"/>
                  <a:t>PDF: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2D39D-47A2-4BB5-89F7-0112A3F1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737100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DCB40C-D3C7-4122-B889-6AC06735545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7371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i="1" dirty="0"/>
                  <a:t>But how to compute </a:t>
                </a:r>
                <a:br>
                  <a:rPr lang="en-US" i="1" dirty="0"/>
                </a:br>
                <a:r>
                  <a:rPr lang="en-US" i="1" dirty="0"/>
                  <a:t>expected value and variance</a:t>
                </a:r>
                <a:br>
                  <a:rPr lang="en-US" i="1" dirty="0"/>
                </a:br>
                <a:r>
                  <a:rPr lang="en-US" i="1" dirty="0"/>
                  <a:t>of a continuous variable?</a:t>
                </a:r>
                <a:endParaRPr lang="en-BE" i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DCB40C-D3C7-4122-B889-6AC067355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7371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FA262-881A-4E7C-9DAA-B1A21F3F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78</a:t>
            </a:fld>
            <a:endParaRPr lang="en-B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02A07C-BDE0-4722-B870-875E670C6E2C}"/>
              </a:ext>
            </a:extLst>
          </p:cNvPr>
          <p:cNvGrpSpPr/>
          <p:nvPr/>
        </p:nvGrpSpPr>
        <p:grpSpPr>
          <a:xfrm>
            <a:off x="6383934" y="3727996"/>
            <a:ext cx="5253432" cy="650577"/>
            <a:chOff x="6383934" y="3727996"/>
            <a:chExt cx="5253432" cy="6505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8B63CE-D737-49ED-BA00-A03B2DB56D2D}"/>
                </a:ext>
              </a:extLst>
            </p:cNvPr>
            <p:cNvGrpSpPr/>
            <p:nvPr/>
          </p:nvGrpSpPr>
          <p:grpSpPr>
            <a:xfrm>
              <a:off x="6383934" y="3765699"/>
              <a:ext cx="5253432" cy="575171"/>
              <a:chOff x="6233915" y="3887788"/>
              <a:chExt cx="5253432" cy="57517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4B6EEB-FA01-429C-BD0E-1CDF817319E2}"/>
                  </a:ext>
                </a:extLst>
              </p:cNvPr>
              <p:cNvGrpSpPr/>
              <p:nvPr/>
            </p:nvGrpSpPr>
            <p:grpSpPr>
              <a:xfrm>
                <a:off x="6410326" y="3887788"/>
                <a:ext cx="4857748" cy="113506"/>
                <a:chOff x="6172200" y="3934619"/>
                <a:chExt cx="5248275" cy="133350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D92462F0-097B-48DB-8B77-66FED5AC33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4001294"/>
                  <a:ext cx="51816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856EF3E-E8E5-403A-99C7-AE89DF88B107}"/>
                    </a:ext>
                  </a:extLst>
                </p:cNvPr>
                <p:cNvSpPr/>
                <p:nvPr/>
              </p:nvSpPr>
              <p:spPr>
                <a:xfrm>
                  <a:off x="6172200" y="3934619"/>
                  <a:ext cx="133350" cy="1333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40080633-5058-46AD-986C-6EAAADBB3A4D}"/>
                    </a:ext>
                  </a:extLst>
                </p:cNvPr>
                <p:cNvSpPr/>
                <p:nvPr/>
              </p:nvSpPr>
              <p:spPr>
                <a:xfrm>
                  <a:off x="11287125" y="3934619"/>
                  <a:ext cx="133350" cy="1333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A7EC01-3F7A-4A68-BEAF-9C5AAABB1496}"/>
                  </a:ext>
                </a:extLst>
              </p:cNvPr>
              <p:cNvSpPr txBox="1"/>
              <p:nvPr/>
            </p:nvSpPr>
            <p:spPr>
              <a:xfrm>
                <a:off x="6233915" y="4001294"/>
                <a:ext cx="4762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</a:t>
                </a:r>
                <a:endParaRPr lang="en-BE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4AA56-0110-4D8F-85EC-EC8B232255D8}"/>
                  </a:ext>
                </a:extLst>
              </p:cNvPr>
              <p:cNvSpPr txBox="1"/>
              <p:nvPr/>
            </p:nvSpPr>
            <p:spPr>
              <a:xfrm>
                <a:off x="10925372" y="4001294"/>
                <a:ext cx="561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</a:t>
                </a:r>
                <a:endParaRPr lang="en-BE" sz="2400" dirty="0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BAA829-B69A-4B87-838F-6AEBF37E2D14}"/>
                </a:ext>
              </a:extLst>
            </p:cNvPr>
            <p:cNvSpPr/>
            <p:nvPr/>
          </p:nvSpPr>
          <p:spPr>
            <a:xfrm>
              <a:off x="8886507" y="3727996"/>
              <a:ext cx="205424" cy="1889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0648AD-A8D6-4A2D-8FB9-FC21F445BCDB}"/>
                </a:ext>
              </a:extLst>
            </p:cNvPr>
            <p:cNvSpPr txBox="1"/>
            <p:nvPr/>
          </p:nvSpPr>
          <p:spPr>
            <a:xfrm>
              <a:off x="8401050" y="3916908"/>
              <a:ext cx="1152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accent6">
                      <a:lumMod val="75000"/>
                    </a:schemeClr>
                  </a:solidFill>
                </a:rPr>
                <a:t>(</a:t>
              </a:r>
              <a:r>
                <a:rPr lang="en-US" sz="2400" i="1" dirty="0" err="1">
                  <a:solidFill>
                    <a:schemeClr val="accent6">
                      <a:lumMod val="75000"/>
                    </a:schemeClr>
                  </a:solidFill>
                </a:rPr>
                <a:t>a+b</a:t>
              </a:r>
              <a:r>
                <a:rPr lang="en-US" sz="2400" i="1" dirty="0">
                  <a:solidFill>
                    <a:schemeClr val="accent6">
                      <a:lumMod val="75000"/>
                    </a:schemeClr>
                  </a:solidFill>
                </a:rPr>
                <a:t>)/2</a:t>
              </a:r>
              <a:endParaRPr lang="en-BE" sz="2400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44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Sum up all the values a random variable can take, multiplying them by their probabilities: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980" r="-23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Same principle:</a:t>
                </a:r>
              </a:p>
              <a:p>
                <a:endParaRPr lang="en-US" dirty="0"/>
              </a:p>
              <a:p>
                <a:endParaRPr lang="en-US" sz="600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BE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118" t="-298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79</a:t>
            </a:fld>
            <a:endParaRPr lang="en-BE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2160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EC67-B96B-4EC6-A308-3CD26161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ctr"/>
              <a:lstStyle/>
              <a:p>
                <a:pPr algn="ctr"/>
                <a:r>
                  <a:rPr lang="en-US" dirty="0"/>
                  <a:t>CDF </a:t>
                </a:r>
                <a:r>
                  <a:rPr lang="en-US" b="0" i="1" dirty="0"/>
                  <a:t>F(x) = 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  <a:endParaRPr lang="en-BE" b="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554DE-4991-44F9-8D1E-E9E4C523C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67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F(5)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 – F(3)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F(2) – F(-1)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F(-3) – F(-5)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F(5) – F(3) + F(-1) – F(-5)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64F18-576F-4B54-A445-0BF05288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Probability mass function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5)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&gt; 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P(-1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P(3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 or 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-1)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  <a:blipFill>
                <a:blip r:embed="rId3"/>
                <a:stretch>
                  <a:fillRect l="-2706" t="-34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852945-E8E8-418C-8BD4-EAEF0E005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53594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Sum up all the values a random variable can take, multiplying them by their probabilities: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980" r="-23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Same principle:</a:t>
                </a:r>
              </a:p>
              <a:p>
                <a:endParaRPr lang="en-US" dirty="0"/>
              </a:p>
              <a:p>
                <a:endParaRPr lang="en-US" sz="600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BE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118" t="-298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80</a:t>
            </a:fld>
            <a:endParaRPr lang="en-BE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8540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Sum up all the values a random variable can take, multiplying them by their probabilities: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980" r="-23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Same principle:</a:t>
                </a:r>
              </a:p>
              <a:p>
                <a:endParaRPr lang="en-US" dirty="0"/>
              </a:p>
              <a:p>
                <a:endParaRPr lang="en-US" sz="600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BE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118" t="-298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81</a:t>
            </a:fld>
            <a:endParaRPr lang="en-BE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185714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EXPECTED VALUE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Sum up all the values a random variable can take, multiplying them by their probabilities: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980" r="-23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Same principle:</a:t>
                </a:r>
              </a:p>
              <a:p>
                <a:endParaRPr lang="en-US" dirty="0"/>
              </a:p>
              <a:p>
                <a:endParaRPr lang="en-US" sz="600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BE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B82A71-5D89-491B-980C-59A3C2AB8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118" t="-298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82</a:t>
            </a:fld>
            <a:endParaRPr lang="en-BE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D989AA-30E2-472F-9D74-28290D72B545}"/>
              </a:ext>
            </a:extLst>
          </p:cNvPr>
          <p:cNvSpPr/>
          <p:nvPr/>
        </p:nvSpPr>
        <p:spPr>
          <a:xfrm>
            <a:off x="6705600" y="3819525"/>
            <a:ext cx="4238625" cy="16192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68826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2497B0-90B4-4027-862E-F1E8278C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C88B0D-EF89-4395-80C3-812A10A674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C88B0D-EF89-4395-80C3-812A10A67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884B6F0-E4A0-4F40-AE2D-8FEBA223C3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884B6F0-E4A0-4F40-AE2D-8FEBA223C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0832C-814A-4C2C-B1CF-3D52972A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32019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2497B0-90B4-4027-862E-F1E8278C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C88B0D-EF89-4395-80C3-812A10A674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C88B0D-EF89-4395-80C3-812A10A67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884B6F0-E4A0-4F40-AE2D-8FEBA223C3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884B6F0-E4A0-4F40-AE2D-8FEBA223C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0832C-814A-4C2C-B1CF-3D52972A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90199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2497B0-90B4-4027-862E-F1E8278C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C88B0D-EF89-4395-80C3-812A10A674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C88B0D-EF89-4395-80C3-812A10A67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884B6F0-E4A0-4F40-AE2D-8FEBA223C3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884B6F0-E4A0-4F40-AE2D-8FEBA223C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0832C-814A-4C2C-B1CF-3D52972A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32652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2497B0-90B4-4027-862E-F1E8278C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C88B0D-EF89-4395-80C3-812A10A674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C88B0D-EF89-4395-80C3-812A10A67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884B6F0-E4A0-4F40-AE2D-8FEBA223C3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884B6F0-E4A0-4F40-AE2D-8FEBA223C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0832C-814A-4C2C-B1CF-3D52972A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8291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2497B0-90B4-4027-862E-F1E8278C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C88B0D-EF89-4395-80C3-812A10A674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3C88B0D-EF89-4395-80C3-812A10A67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884B6F0-E4A0-4F40-AE2D-8FEBA223C3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884B6F0-E4A0-4F40-AE2D-8FEBA223C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0832C-814A-4C2C-B1CF-3D52972A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2680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C1200-F50E-46F3-8169-58E926A4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10+0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−1=5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  <a:blipFill>
                <a:blip r:embed="rId2"/>
                <a:stretch>
                  <a:fillRect l="-1349" t="-20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F580-7900-45DF-BFCE-E24A282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88</a:t>
            </a:fld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8293-3621-4D22-A3F9-C0AF8C9A3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53165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C1200-F50E-46F3-8169-58E926A4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10+0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−1=5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  <a:blipFill>
                <a:blip r:embed="rId2"/>
                <a:stretch>
                  <a:fillRect l="-1349" t="-20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F580-7900-45DF-BFCE-E24A282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89</a:t>
            </a:fld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8293-3621-4D22-A3F9-C0AF8C9A3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027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EC67-B96B-4EC6-A308-3CD26161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 QUIZ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 anchor="ctr"/>
              <a:lstStyle/>
              <a:p>
                <a:pPr algn="ctr"/>
                <a:r>
                  <a:rPr lang="en-US" dirty="0"/>
                  <a:t>CDF </a:t>
                </a:r>
                <a:r>
                  <a:rPr lang="en-US" b="0" i="1" dirty="0"/>
                  <a:t>F(x) = 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1" dirty="0"/>
                  <a:t> x)</a:t>
                </a:r>
                <a:endParaRPr lang="en-BE" b="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226A563-5517-46DA-AAFA-136E39C3C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E554DE-4991-44F9-8D1E-E9E4C523C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0671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F(5)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 – F(3)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F(2) – F(-1)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F(-3) – F(-5)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F(5) – F(3) + F(-1) – F(-5)</a:t>
            </a: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664F18-576F-4B54-A445-0BF05288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Probability mass function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5)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P(X &gt; 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P(-1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-3)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P(3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5 or -5 &lt; 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-1)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CDC5889-8745-4434-9DC7-E2629627A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5"/>
                <a:ext cx="5183188" cy="4067174"/>
              </a:xfrm>
              <a:blipFill>
                <a:blip r:embed="rId3"/>
                <a:stretch>
                  <a:fillRect l="-2706" t="-34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449EA-6445-4212-9D48-3E9C16F3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79034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C1200-F50E-46F3-8169-58E926A4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10+0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−1=5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  <a:blipFill>
                <a:blip r:embed="rId2"/>
                <a:stretch>
                  <a:fillRect l="-1349" t="-20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F580-7900-45DF-BFCE-E24A282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90</a:t>
            </a:fld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8293-3621-4D22-A3F9-C0AF8C9A3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7155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C1200-F50E-46F3-8169-58E926A4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10+0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−1=5</m:t>
                    </m:r>
                  </m:oMath>
                </a14:m>
                <a:endParaRPr lang="en-US" dirty="0"/>
              </a:p>
              <a:p>
                <a:endParaRPr lang="en-BE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  <a:blipFill>
                <a:blip r:embed="rId2"/>
                <a:stretch>
                  <a:fillRect l="-1349" t="-20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F580-7900-45DF-BFCE-E24A282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91</a:t>
            </a:fld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8293-3621-4D22-A3F9-C0AF8C9A3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1448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C1200-F50E-46F3-8169-58E926A4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10+0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−1=5</m:t>
                    </m:r>
                  </m:oMath>
                </a14:m>
                <a:endParaRPr lang="en-US" dirty="0"/>
              </a:p>
              <a:p>
                <a:endParaRPr lang="en-BE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  <a:blipFill>
                <a:blip r:embed="rId2"/>
                <a:stretch>
                  <a:fillRect l="-1349" t="-20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F580-7900-45DF-BFCE-E24A282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92</a:t>
            </a:fld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8293-3621-4D22-A3F9-C0AF8C9A3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22253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C1200-F50E-46F3-8169-58E926A4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10+0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/>
              </a:p>
              <a:p>
                <a:endParaRPr lang="en-BE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endParaRPr lang="en-US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  <a:blipFill>
                <a:blip r:embed="rId2"/>
                <a:stretch>
                  <a:fillRect l="-1349" t="-20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F580-7900-45DF-BFCE-E24A282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93</a:t>
            </a:fld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8293-3621-4D22-A3F9-C0AF8C9A3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5282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C1200-F50E-46F3-8169-58E926A4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10+0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−1=5</m:t>
                    </m:r>
                  </m:oMath>
                </a14:m>
                <a:endParaRPr lang="en-US" dirty="0"/>
              </a:p>
              <a:p>
                <a:endParaRPr lang="en-BE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endParaRPr lang="en-US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  <a:blipFill>
                <a:blip r:embed="rId2"/>
                <a:stretch>
                  <a:fillRect l="-1349" t="-20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F580-7900-45DF-BFCE-E24A282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94</a:t>
            </a:fld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8293-3621-4D22-A3F9-C0AF8C9A3A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41012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C1200-F50E-46F3-8169-58E926A4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10+0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−1=5</m:t>
                    </m:r>
                  </m:oMath>
                </a14:m>
                <a:endParaRPr lang="en-US" dirty="0"/>
              </a:p>
              <a:p>
                <a:endParaRPr lang="en-BE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endParaRPr lang="en-US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  <a:blipFill>
                <a:blip r:embed="rId2"/>
                <a:stretch>
                  <a:fillRect l="-1349" t="-20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7A26F0D-70C7-496E-A678-81130E4D7F8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34051" y="2312987"/>
                <a:ext cx="5619749" cy="2232025"/>
              </a:xfrm>
              <a:ln w="28575">
                <a:solidFill>
                  <a:schemeClr val="tx1"/>
                </a:solidFill>
              </a:ln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To compute mean of some f(X):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7A26F0D-70C7-496E-A678-81130E4D7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34051" y="2312987"/>
                <a:ext cx="5619749" cy="2232025"/>
              </a:xfrm>
              <a:blipFill>
                <a:blip r:embed="rId3"/>
                <a:stretch>
                  <a:fillRect l="-2050" t="-1882" r="-53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F580-7900-45DF-BFCE-E24A282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47508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C1200-F50E-46F3-8169-58E926A4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10+0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−1=5</m:t>
                    </m:r>
                  </m:oMath>
                </a14:m>
                <a:endParaRPr lang="en-US" dirty="0"/>
              </a:p>
              <a:p>
                <a:endParaRPr lang="en-BE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endParaRPr lang="en-US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  <a:blipFill>
                <a:blip r:embed="rId2"/>
                <a:stretch>
                  <a:fillRect l="-1349" t="-20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7A26F0D-70C7-496E-A678-81130E4D7F8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34051" y="2312987"/>
                <a:ext cx="5619749" cy="2232025"/>
              </a:xfrm>
              <a:ln w="28575">
                <a:solidFill>
                  <a:schemeClr val="tx1"/>
                </a:solidFill>
              </a:ln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To compute mean of some f(X):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7A26F0D-70C7-496E-A678-81130E4D7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34051" y="2312987"/>
                <a:ext cx="5619749" cy="2232025"/>
              </a:xfrm>
              <a:blipFill>
                <a:blip r:embed="rId3"/>
                <a:stretch>
                  <a:fillRect l="-2050" t="-1882" r="-53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F580-7900-45DF-BFCE-E24A282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21708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C1200-F50E-46F3-8169-58E926A4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10+0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−1=5</m:t>
                    </m:r>
                  </m:oMath>
                </a14:m>
                <a:endParaRPr lang="en-US" dirty="0"/>
              </a:p>
              <a:p>
                <a:endParaRPr lang="en-BE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endParaRPr lang="en-US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  <a:blipFill>
                <a:blip r:embed="rId2"/>
                <a:stretch>
                  <a:fillRect l="-1349" t="-20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7A26F0D-70C7-496E-A678-81130E4D7F8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34051" y="2312987"/>
                <a:ext cx="5619749" cy="2232025"/>
              </a:xfrm>
              <a:ln w="28575">
                <a:solidFill>
                  <a:schemeClr val="tx1"/>
                </a:solidFill>
              </a:ln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To compute mean of some f(X):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7A26F0D-70C7-496E-A678-81130E4D7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34051" y="2312987"/>
                <a:ext cx="5619749" cy="2232025"/>
              </a:xfrm>
              <a:blipFill>
                <a:blip r:embed="rId3"/>
                <a:stretch>
                  <a:fillRect l="-2050" t="-1882" r="-53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F580-7900-45DF-BFCE-E24A282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84883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7C1200-F50E-46F3-8169-58E926A4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OF UNIFORM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Imagine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9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10+0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−1=5</m:t>
                    </m:r>
                  </m:oMath>
                </a14:m>
                <a:endParaRPr lang="en-US" dirty="0"/>
              </a:p>
              <a:p>
                <a:endParaRPr lang="en-BE" sz="1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endParaRPr lang="en-US" sz="9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4297180-96E4-4FDF-8D07-93E1118A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7677151" cy="4667251"/>
              </a:xfrm>
              <a:blipFill>
                <a:blip r:embed="rId2"/>
                <a:stretch>
                  <a:fillRect l="-1349" t="-208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7A26F0D-70C7-496E-A678-81130E4D7F8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34051" y="2312987"/>
                <a:ext cx="5619749" cy="2232025"/>
              </a:xfrm>
              <a:ln w="28575">
                <a:solidFill>
                  <a:schemeClr val="tx1"/>
                </a:solidFill>
              </a:ln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To compute mean of some f(X):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A7A26F0D-70C7-496E-A678-81130E4D7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34051" y="2312987"/>
                <a:ext cx="5619749" cy="2232025"/>
              </a:xfrm>
              <a:blipFill>
                <a:blip r:embed="rId3"/>
                <a:stretch>
                  <a:fillRect l="-2050" t="-1882" r="-53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CF580-7900-45DF-BFCE-E24A2823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93657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FAF-9F9A-415F-8900-1E7E1C7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DE886-73E6-478E-8989-9DF22958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DISCRETE RANDOM VARIABLE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i="1" dirty="0"/>
                  <a:t>Expected squared distance between a value and the mean:</a:t>
                </a:r>
              </a:p>
              <a:p>
                <a:pPr algn="just"/>
                <a:endParaRPr lang="en-US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E.g., for Bernoulli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Var(X) = </a:t>
                </a:r>
                <a:r>
                  <a:rPr lang="en-US" i="1" dirty="0">
                    <a:solidFill>
                      <a:schemeClr val="bg1"/>
                    </a:solidFill>
                  </a:rPr>
                  <a:t>p – p</a:t>
                </a:r>
                <a:r>
                  <a:rPr lang="en-US" i="1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en-US" i="1" dirty="0">
                    <a:solidFill>
                      <a:schemeClr val="bg1"/>
                    </a:solidFill>
                  </a:rPr>
                  <a:t> = p(1-p)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1151B54-D417-4F04-95A8-89557E2B3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3311" r="-2128" b="-231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1995-54A3-4D03-A4D7-C86B0C295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spc="-150" dirty="0"/>
              <a:t>CONTINUOUS RANDOM VARIABLE</a:t>
            </a:r>
            <a:endParaRPr lang="en-BE" spc="-15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B82A71-5D89-491B-980C-59A3C2AB8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164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Same principle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6DD59-B283-40D0-B5D7-BF04961E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BBD3F-0AA6-4E65-A0CE-CB1EA355345A}" type="slidenum">
              <a:rPr lang="en-BE" smtClean="0"/>
              <a:t>99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1B61F-E275-406C-AD16-3FA19CB2F8ED}"/>
              </a:ext>
            </a:extLst>
          </p:cNvPr>
          <p:cNvSpPr txBox="1">
            <a:spLocks/>
          </p:cNvSpPr>
          <p:nvPr/>
        </p:nvSpPr>
        <p:spPr>
          <a:xfrm>
            <a:off x="839788" y="346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b="1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549A19E-2414-48E2-975C-F4D8A94125E5}"/>
              </a:ext>
            </a:extLst>
          </p:cNvPr>
          <p:cNvSpPr txBox="1">
            <a:spLocks/>
          </p:cNvSpPr>
          <p:nvPr/>
        </p:nvSpPr>
        <p:spPr>
          <a:xfrm>
            <a:off x="6172200" y="166211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8620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bourSpace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5694</Words>
  <Application>Microsoft Office PowerPoint</Application>
  <PresentationFormat>Widescreen</PresentationFormat>
  <Paragraphs>1508</Paragraphs>
  <Slides>138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3" baseType="lpstr">
      <vt:lpstr>Arial</vt:lpstr>
      <vt:lpstr>Calibri</vt:lpstr>
      <vt:lpstr>Cambria Math</vt:lpstr>
      <vt:lpstr>Gill Sans Nova</vt:lpstr>
      <vt:lpstr>Office Theme</vt:lpstr>
      <vt:lpstr>INTRODUCTION  TO STATISTICS</vt:lpstr>
      <vt:lpstr>LAST TIME</vt:lpstr>
      <vt:lpstr>TODAY</vt:lpstr>
      <vt:lpstr>SHORT QUIZ</vt:lpstr>
      <vt:lpstr>SHORT QUIZ</vt:lpstr>
      <vt:lpstr>SHORT QUIZ</vt:lpstr>
      <vt:lpstr>SHORT QUIZ</vt:lpstr>
      <vt:lpstr>SHORT QUIZ</vt:lpstr>
      <vt:lpstr>SHORT QUIZ</vt:lpstr>
      <vt:lpstr>SHORT QUIZ</vt:lpstr>
      <vt:lpstr>SHORT QUIZ</vt:lpstr>
      <vt:lpstr>SHORT QUIZ</vt:lpstr>
      <vt:lpstr>SHORT QUIZ</vt:lpstr>
      <vt:lpstr>SHORT QUIZ</vt:lpstr>
      <vt:lpstr>PROBABILITY DENSITY FUNCTION</vt:lpstr>
      <vt:lpstr>WATCH THE VIDEO</vt:lpstr>
      <vt:lpstr>NOW, LET’S DISCUSS IT  STEP BY STEP</vt:lpstr>
      <vt:lpstr>HISTOGRAMS</vt:lpstr>
      <vt:lpstr>HISTOGRAMS</vt:lpstr>
      <vt:lpstr>DENSITY: ESTIMATION</vt:lpstr>
      <vt:lpstr>DENSITY: BASIC PROPERTIES</vt:lpstr>
      <vt:lpstr>DENSITY: BASIC PROPERTIES</vt:lpstr>
      <vt:lpstr>DENSITY: BASIC PROPERTIES</vt:lpstr>
      <vt:lpstr>DENSITY: AREA UNDER THE CURVE</vt:lpstr>
      <vt:lpstr>DENSITY: AREA UNDER THE CURVE</vt:lpstr>
      <vt:lpstr>DENSITY: AREA UNDER THE CURVE</vt:lpstr>
      <vt:lpstr>DENSITY: AREA UNDER THE CURVE</vt:lpstr>
      <vt:lpstr>DENSITY: AREA UNDER THE CURVE</vt:lpstr>
      <vt:lpstr>DENSITY: AREA UNDER THE CURVE</vt:lpstr>
      <vt:lpstr>DENSITY: AREA UNDER THE CURVE</vt:lpstr>
      <vt:lpstr>DENSITY: AREA UNDER THE CURVE</vt:lpstr>
      <vt:lpstr>DENSITY: AREA UNDER THE CURVE</vt:lpstr>
      <vt:lpstr>THERE IS A MISTAKE IN A VIDEO THOUGH…</vt:lpstr>
      <vt:lpstr>NORMALIZING BIN HEIGHTS</vt:lpstr>
      <vt:lpstr>NORMALIZING BIN HEIGHTS</vt:lpstr>
      <vt:lpstr>NORMALIZING BIN HEIGHTS</vt:lpstr>
      <vt:lpstr>NORMALIZING BIN HEIGHTS</vt:lpstr>
      <vt:lpstr>NORMALIZING BIN HEIGHTS</vt:lpstr>
      <vt:lpstr>NORMALIZING BIN HEIGHTS</vt:lpstr>
      <vt:lpstr>DENSITY: INTERPRETATION</vt:lpstr>
      <vt:lpstr>DENSITY: INTERPRETATION</vt:lpstr>
      <vt:lpstr>RELATION BETWEEN  CDF AND DENSITY</vt:lpstr>
      <vt:lpstr>DENSITY: INTERPRETATION</vt:lpstr>
      <vt:lpstr>DENSITY: INTERPRETATION</vt:lpstr>
      <vt:lpstr>DENSITY: INTERPRETATION</vt:lpstr>
      <vt:lpstr>CALCULUS 101</vt:lpstr>
      <vt:lpstr>CALCULUS 101</vt:lpstr>
      <vt:lpstr>CALCULUS 101</vt:lpstr>
      <vt:lpstr>CALCULUS 101</vt:lpstr>
      <vt:lpstr>CALCULUS 101</vt:lpstr>
      <vt:lpstr>DENSITY: AREA UNDER THE CURVE</vt:lpstr>
      <vt:lpstr>DENSITY: AREA UNDER THE CURVE</vt:lpstr>
      <vt:lpstr>DENSITY: AREA UNDER THE CURVE</vt:lpstr>
      <vt:lpstr>DENSITY: AREA UNDER THE CURVE</vt:lpstr>
      <vt:lpstr>DENSITY: AREA UNDER THE CURVE</vt:lpstr>
      <vt:lpstr>DENSITY: AREA UNDER THE CURVE</vt:lpstr>
      <vt:lpstr>DENSITY: AREA UNDER THE CURVE</vt:lpstr>
      <vt:lpstr>CDF AND PDF</vt:lpstr>
      <vt:lpstr>CDF AND PDF</vt:lpstr>
      <vt:lpstr>PDF OF THE UNIFORM DISTRIBUTION</vt:lpstr>
      <vt:lpstr>PDF OF THE UNIFORM DISTRIBUTION</vt:lpstr>
      <vt:lpstr>PDF OF THE UNIFORM DISTRIBUTION</vt:lpstr>
      <vt:lpstr>PDF OF THE UNIFORM DISTRIBUTION</vt:lpstr>
      <vt:lpstr>PDF OF THE UNIFORM DISTRIBUTION</vt:lpstr>
      <vt:lpstr>SHORT QUIZ</vt:lpstr>
      <vt:lpstr>WHAT IS DIFFERENT FROM THE REST</vt:lpstr>
      <vt:lpstr>WHAT IS DIFFERENT FROM THE REST</vt:lpstr>
      <vt:lpstr>WHAT IS DIFFERENT FROM THE REST</vt:lpstr>
      <vt:lpstr>WHAT IS DIFFERENT FROM THE REST</vt:lpstr>
      <vt:lpstr>WHAT IS DIFFERENT FROM THE REST</vt:lpstr>
      <vt:lpstr>WHAT IS DIFFERENT FROM THE REST</vt:lpstr>
      <vt:lpstr>PROPERTIES OF CONTINUOUS RANDOM VARIABLES</vt:lpstr>
      <vt:lpstr>UNIFORM DISTRIBUTION:  WHAT WE KNOW SO FAR</vt:lpstr>
      <vt:lpstr>UNIFORM DISTRIBUTION:  WHAT WE KNOW SO FAR</vt:lpstr>
      <vt:lpstr>UNIFORM DISTRIBUTION:  WHAT WE KNOW SO FAR</vt:lpstr>
      <vt:lpstr>UNIFORM DISTRIBUTION:  WHAT WE KNOW SO FAR</vt:lpstr>
      <vt:lpstr>UNIFORM DISTRIBUTION:  WHAT WE KNOW SO FAR</vt:lpstr>
      <vt:lpstr>UNIFORM DISTRIBUTION:  WHAT WE KNOW SO FAR</vt:lpstr>
      <vt:lpstr>EXPECTED VALUE</vt:lpstr>
      <vt:lpstr>EXPECTED VALUE</vt:lpstr>
      <vt:lpstr>EXPECTED VALUE</vt:lpstr>
      <vt:lpstr>EXPECTED VALUE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MEAN OF UNIFORM DISTRIBUTION</vt:lpstr>
      <vt:lpstr>VARIANCE</vt:lpstr>
      <vt:lpstr>VARIANCE</vt:lpstr>
      <vt:lpstr>VARIANCE</vt:lpstr>
      <vt:lpstr>VARIANCE</vt:lpstr>
      <vt:lpstr>VARIANCE</vt:lpstr>
      <vt:lpstr>VARIANCE</vt:lpstr>
      <vt:lpstr>VARIANCE OF A UNIFORM DISTRIBUTION</vt:lpstr>
      <vt:lpstr>VARIANCE OF A UNIFORM DISTRIBUTION</vt:lpstr>
      <vt:lpstr>VARIANCE OF A UNIFORM DISTRIBUTION</vt:lpstr>
      <vt:lpstr>VARIANCE OF A UNIFORM DISTRIBUTION</vt:lpstr>
      <vt:lpstr>VARIANCE OF A UNIFORM DISTRIBUTION</vt:lpstr>
      <vt:lpstr>UNIFORM DISTRIBUTION</vt:lpstr>
      <vt:lpstr>UNIFORM DISTRIBUTION</vt:lpstr>
      <vt:lpstr>UNIFORM DISTRIBUTION</vt:lpstr>
      <vt:lpstr>UNIFORM DISTRIBUTION</vt:lpstr>
      <vt:lpstr>UNIFORM DISTRIBUTION</vt:lpstr>
      <vt:lpstr>UNIFORM DISTRIBUTION</vt:lpstr>
      <vt:lpstr>UNIFORM DISTRIBUTION</vt:lpstr>
      <vt:lpstr>UNIFORM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  <vt:lpstr>EXPONENTIAL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STATISTICS</dc:title>
  <dc:creator>Evgenia Korneva</dc:creator>
  <cp:lastModifiedBy>Evgenia Korneva</cp:lastModifiedBy>
  <cp:revision>6</cp:revision>
  <dcterms:created xsi:type="dcterms:W3CDTF">2020-12-02T12:45:03Z</dcterms:created>
  <dcterms:modified xsi:type="dcterms:W3CDTF">2020-12-03T20:45:26Z</dcterms:modified>
</cp:coreProperties>
</file>